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58" r:id="rId4"/>
    <p:sldId id="263" r:id="rId5"/>
    <p:sldId id="265" r:id="rId6"/>
    <p:sldId id="264" r:id="rId7"/>
    <p:sldId id="306" r:id="rId8"/>
    <p:sldId id="270" r:id="rId9"/>
    <p:sldId id="271" r:id="rId10"/>
    <p:sldId id="272" r:id="rId11"/>
    <p:sldId id="273" r:id="rId12"/>
    <p:sldId id="274" r:id="rId13"/>
    <p:sldId id="303" r:id="rId14"/>
    <p:sldId id="275" r:id="rId15"/>
    <p:sldId id="276" r:id="rId16"/>
    <p:sldId id="277" r:id="rId17"/>
    <p:sldId id="278" r:id="rId18"/>
    <p:sldId id="279" r:id="rId19"/>
    <p:sldId id="281" r:id="rId20"/>
    <p:sldId id="282" r:id="rId21"/>
    <p:sldId id="285" r:id="rId22"/>
    <p:sldId id="283" r:id="rId23"/>
    <p:sldId id="284" r:id="rId24"/>
    <p:sldId id="286" r:id="rId25"/>
    <p:sldId id="288" r:id="rId26"/>
    <p:sldId id="289" r:id="rId27"/>
    <p:sldId id="291" r:id="rId28"/>
    <p:sldId id="292" r:id="rId29"/>
    <p:sldId id="293" r:id="rId30"/>
    <p:sldId id="294" r:id="rId31"/>
    <p:sldId id="304" r:id="rId32"/>
    <p:sldId id="295" r:id="rId33"/>
    <p:sldId id="296" r:id="rId34"/>
    <p:sldId id="297" r:id="rId35"/>
    <p:sldId id="298" r:id="rId36"/>
    <p:sldId id="300"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6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E16B8-0995-4523-B602-302C295F520A}" v="83" dt="2020-04-07T01:00:41.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bur Robinson" userId="bce64a8a9b6b5514" providerId="LiveId" clId="{8CEE16B8-0995-4523-B602-302C295F520A}"/>
    <pc:docChg chg="undo custSel mod addSld delSld modSld">
      <pc:chgData name="Wilbur Robinson" userId="bce64a8a9b6b5514" providerId="LiveId" clId="{8CEE16B8-0995-4523-B602-302C295F520A}" dt="2020-04-07T01:01:13.223" v="942" actId="255"/>
      <pc:docMkLst>
        <pc:docMk/>
      </pc:docMkLst>
      <pc:sldChg chg="addSp delSp modSp mod">
        <pc:chgData name="Wilbur Robinson" userId="bce64a8a9b6b5514" providerId="LiveId" clId="{8CEE16B8-0995-4523-B602-302C295F520A}" dt="2020-04-05T00:15:32.283" v="104" actId="207"/>
        <pc:sldMkLst>
          <pc:docMk/>
          <pc:sldMk cId="4272196814" sldId="258"/>
        </pc:sldMkLst>
        <pc:spChg chg="mod">
          <ac:chgData name="Wilbur Robinson" userId="bce64a8a9b6b5514" providerId="LiveId" clId="{8CEE16B8-0995-4523-B602-302C295F520A}" dt="2020-04-05T00:15:32.283" v="104" actId="207"/>
          <ac:spMkLst>
            <pc:docMk/>
            <pc:sldMk cId="4272196814" sldId="258"/>
            <ac:spMk id="2" creationId="{34A3CA8B-5883-49FD-80CF-8BDA46E3D59E}"/>
          </ac:spMkLst>
        </pc:spChg>
        <pc:spChg chg="del">
          <ac:chgData name="Wilbur Robinson" userId="bce64a8a9b6b5514" providerId="LiveId" clId="{8CEE16B8-0995-4523-B602-302C295F520A}" dt="2020-04-05T00:11:08.463" v="55" actId="26606"/>
          <ac:spMkLst>
            <pc:docMk/>
            <pc:sldMk cId="4272196814" sldId="258"/>
            <ac:spMk id="9" creationId="{46187E64-7A77-4D13-A5F4-9AEC282BBB9E}"/>
          </ac:spMkLst>
        </pc:spChg>
        <pc:spChg chg="del">
          <ac:chgData name="Wilbur Robinson" userId="bce64a8a9b6b5514" providerId="LiveId" clId="{8CEE16B8-0995-4523-B602-302C295F520A}" dt="2020-04-05T00:11:08.463" v="55" actId="26606"/>
          <ac:spMkLst>
            <pc:docMk/>
            <pc:sldMk cId="4272196814" sldId="258"/>
            <ac:spMk id="11" creationId="{E2B33195-5BCA-4BB7-A82D-6739522687DD}"/>
          </ac:spMkLst>
        </pc:spChg>
        <pc:spChg chg="del">
          <ac:chgData name="Wilbur Robinson" userId="bce64a8a9b6b5514" providerId="LiveId" clId="{8CEE16B8-0995-4523-B602-302C295F520A}" dt="2020-04-05T00:11:08.463" v="55" actId="26606"/>
          <ac:spMkLst>
            <pc:docMk/>
            <pc:sldMk cId="4272196814" sldId="258"/>
            <ac:spMk id="13" creationId="{CF8AD9F3-9AF6-494F-83A3-2F677563935C}"/>
          </ac:spMkLst>
        </pc:spChg>
        <pc:spChg chg="del">
          <ac:chgData name="Wilbur Robinson" userId="bce64a8a9b6b5514" providerId="LiveId" clId="{8CEE16B8-0995-4523-B602-302C295F520A}" dt="2020-04-05T00:11:08.463" v="55" actId="26606"/>
          <ac:spMkLst>
            <pc:docMk/>
            <pc:sldMk cId="4272196814" sldId="258"/>
            <ac:spMk id="15" creationId="{0DA5DB8B-7E5C-4ABC-8069-A9A8806F3976}"/>
          </ac:spMkLst>
        </pc:spChg>
        <pc:picChg chg="del">
          <ac:chgData name="Wilbur Robinson" userId="bce64a8a9b6b5514" providerId="LiveId" clId="{8CEE16B8-0995-4523-B602-302C295F520A}" dt="2020-04-05T00:10:44.117" v="53" actId="21"/>
          <ac:picMkLst>
            <pc:docMk/>
            <pc:sldMk cId="4272196814" sldId="258"/>
            <ac:picMk id="4" creationId="{A8CDB125-9224-476F-A78D-4ADD3FF67A65}"/>
          </ac:picMkLst>
        </pc:picChg>
        <pc:picChg chg="add mod">
          <ac:chgData name="Wilbur Robinson" userId="bce64a8a9b6b5514" providerId="LiveId" clId="{8CEE16B8-0995-4523-B602-302C295F520A}" dt="2020-04-05T00:11:53.873" v="65" actId="1076"/>
          <ac:picMkLst>
            <pc:docMk/>
            <pc:sldMk cId="4272196814" sldId="258"/>
            <ac:picMk id="10" creationId="{F2D61CA1-4C47-4B26-88E2-ED6CDF0E761B}"/>
          </ac:picMkLst>
        </pc:picChg>
      </pc:sldChg>
      <pc:sldChg chg="addSp delSp modSp mod setBg setClrOvrMap">
        <pc:chgData name="Wilbur Robinson" userId="bce64a8a9b6b5514" providerId="LiveId" clId="{8CEE16B8-0995-4523-B602-302C295F520A}" dt="2020-04-05T00:14:07.021" v="94" actId="14100"/>
        <pc:sldMkLst>
          <pc:docMk/>
          <pc:sldMk cId="538281502" sldId="263"/>
        </pc:sldMkLst>
        <pc:spChg chg="mod ord">
          <ac:chgData name="Wilbur Robinson" userId="bce64a8a9b6b5514" providerId="LiveId" clId="{8CEE16B8-0995-4523-B602-302C295F520A}" dt="2020-04-05T00:14:07.021" v="94" actId="14100"/>
          <ac:spMkLst>
            <pc:docMk/>
            <pc:sldMk cId="538281502" sldId="263"/>
            <ac:spMk id="2" creationId="{AD93AE35-4986-473D-A5AD-02311162E8E8}"/>
          </ac:spMkLst>
        </pc:spChg>
        <pc:spChg chg="add">
          <ac:chgData name="Wilbur Robinson" userId="bce64a8a9b6b5514" providerId="LiveId" clId="{8CEE16B8-0995-4523-B602-302C295F520A}" dt="2020-04-05T00:13:41.252" v="89" actId="26606"/>
          <ac:spMkLst>
            <pc:docMk/>
            <pc:sldMk cId="538281502" sldId="263"/>
            <ac:spMk id="8" creationId="{71B2258F-86CA-4D4D-8270-BC05FCDEBFB3}"/>
          </ac:spMkLst>
        </pc:spChg>
        <pc:spChg chg="del">
          <ac:chgData name="Wilbur Robinson" userId="bce64a8a9b6b5514" providerId="LiveId" clId="{8CEE16B8-0995-4523-B602-302C295F520A}" dt="2020-04-05T00:12:22.923" v="68" actId="26606"/>
          <ac:spMkLst>
            <pc:docMk/>
            <pc:sldMk cId="538281502" sldId="263"/>
            <ac:spMk id="9" creationId="{B9651FA3-B4A1-4E98-9B71-4CF82087794D}"/>
          </ac:spMkLst>
        </pc:spChg>
        <pc:spChg chg="del">
          <ac:chgData name="Wilbur Robinson" userId="bce64a8a9b6b5514" providerId="LiveId" clId="{8CEE16B8-0995-4523-B602-302C295F520A}" dt="2020-04-05T00:12:22.923" v="68" actId="26606"/>
          <ac:spMkLst>
            <pc:docMk/>
            <pc:sldMk cId="538281502" sldId="263"/>
            <ac:spMk id="11" creationId="{F227E5B6-9132-43CA-B503-37A18562ADF2}"/>
          </ac:spMkLst>
        </pc:spChg>
        <pc:spChg chg="del">
          <ac:chgData name="Wilbur Robinson" userId="bce64a8a9b6b5514" providerId="LiveId" clId="{8CEE16B8-0995-4523-B602-302C295F520A}" dt="2020-04-05T00:12:22.923" v="68" actId="26606"/>
          <ac:spMkLst>
            <pc:docMk/>
            <pc:sldMk cId="538281502" sldId="263"/>
            <ac:spMk id="13" creationId="{D2929CB1-0E3C-4B2D-ADC5-0154FB33BA44}"/>
          </ac:spMkLst>
        </pc:spChg>
        <pc:spChg chg="del">
          <ac:chgData name="Wilbur Robinson" userId="bce64a8a9b6b5514" providerId="LiveId" clId="{8CEE16B8-0995-4523-B602-302C295F520A}" dt="2020-04-05T00:12:22.923" v="68" actId="26606"/>
          <ac:spMkLst>
            <pc:docMk/>
            <pc:sldMk cId="538281502" sldId="263"/>
            <ac:spMk id="15" creationId="{658970D8-8D1D-4B5C-894B-E871CC86543D}"/>
          </ac:spMkLst>
        </pc:spChg>
        <pc:spChg chg="del">
          <ac:chgData name="Wilbur Robinson" userId="bce64a8a9b6b5514" providerId="LiveId" clId="{8CEE16B8-0995-4523-B602-302C295F520A}" dt="2020-04-05T00:12:22.923" v="68" actId="26606"/>
          <ac:spMkLst>
            <pc:docMk/>
            <pc:sldMk cId="538281502" sldId="263"/>
            <ac:spMk id="17" creationId="{03C2051E-A88D-48E5-BACF-AAED17892722}"/>
          </ac:spMkLst>
        </pc:spChg>
        <pc:spChg chg="del">
          <ac:chgData name="Wilbur Robinson" userId="bce64a8a9b6b5514" providerId="LiveId" clId="{8CEE16B8-0995-4523-B602-302C295F520A}" dt="2020-04-05T00:12:22.923" v="68" actId="26606"/>
          <ac:spMkLst>
            <pc:docMk/>
            <pc:sldMk cId="538281502" sldId="263"/>
            <ac:spMk id="19" creationId="{5F2F0C84-BE8C-4DC2-A6D3-30349A801D5C}"/>
          </ac:spMkLst>
        </pc:spChg>
        <pc:spChg chg="del">
          <ac:chgData name="Wilbur Robinson" userId="bce64a8a9b6b5514" providerId="LiveId" clId="{8CEE16B8-0995-4523-B602-302C295F520A}" dt="2020-04-05T00:12:22.923" v="68" actId="26606"/>
          <ac:spMkLst>
            <pc:docMk/>
            <pc:sldMk cId="538281502" sldId="263"/>
            <ac:spMk id="21" creationId="{7821A508-2985-4905-874A-527429BAABFA}"/>
          </ac:spMkLst>
        </pc:spChg>
        <pc:picChg chg="add mod">
          <ac:chgData name="Wilbur Robinson" userId="bce64a8a9b6b5514" providerId="LiveId" clId="{8CEE16B8-0995-4523-B602-302C295F520A}" dt="2020-04-05T00:13:41.252" v="89" actId="26606"/>
          <ac:picMkLst>
            <pc:docMk/>
            <pc:sldMk cId="538281502" sldId="263"/>
            <ac:picMk id="3" creationId="{A1F1BCE0-B779-4E05-9286-568B15B309DE}"/>
          </ac:picMkLst>
        </pc:picChg>
        <pc:picChg chg="del">
          <ac:chgData name="Wilbur Robinson" userId="bce64a8a9b6b5514" providerId="LiveId" clId="{8CEE16B8-0995-4523-B602-302C295F520A}" dt="2020-04-05T00:11:58.353" v="66" actId="21"/>
          <ac:picMkLst>
            <pc:docMk/>
            <pc:sldMk cId="538281502" sldId="263"/>
            <ac:picMk id="4" creationId="{0A5B6C53-A945-4949-B2A1-66834CF06F9C}"/>
          </ac:picMkLst>
        </pc:picChg>
      </pc:sldChg>
      <pc:sldChg chg="addSp delSp modSp mod">
        <pc:chgData name="Wilbur Robinson" userId="bce64a8a9b6b5514" providerId="LiveId" clId="{8CEE16B8-0995-4523-B602-302C295F520A}" dt="2020-04-07T00:45:22.418" v="859" actId="14100"/>
        <pc:sldMkLst>
          <pc:docMk/>
          <pc:sldMk cId="1635391256" sldId="264"/>
        </pc:sldMkLst>
        <pc:spChg chg="mod">
          <ac:chgData name="Wilbur Robinson" userId="bce64a8a9b6b5514" providerId="LiveId" clId="{8CEE16B8-0995-4523-B602-302C295F520A}" dt="2020-04-07T00:45:12.999" v="858" actId="120"/>
          <ac:spMkLst>
            <pc:docMk/>
            <pc:sldMk cId="1635391256" sldId="264"/>
            <ac:spMk id="3" creationId="{5590C0A9-9E42-4327-842F-9D0A6569CF23}"/>
          </ac:spMkLst>
        </pc:spChg>
        <pc:picChg chg="del">
          <ac:chgData name="Wilbur Robinson" userId="bce64a8a9b6b5514" providerId="LiveId" clId="{8CEE16B8-0995-4523-B602-302C295F520A}" dt="2020-04-05T00:15:02.705" v="101" actId="21"/>
          <ac:picMkLst>
            <pc:docMk/>
            <pc:sldMk cId="1635391256" sldId="264"/>
            <ac:picMk id="4" creationId="{2D6C22BC-1D63-474F-A393-A8EBC95EB9E0}"/>
          </ac:picMkLst>
        </pc:picChg>
        <pc:picChg chg="add mod">
          <ac:chgData name="Wilbur Robinson" userId="bce64a8a9b6b5514" providerId="LiveId" clId="{8CEE16B8-0995-4523-B602-302C295F520A}" dt="2020-04-07T00:45:22.418" v="859" actId="14100"/>
          <ac:picMkLst>
            <pc:docMk/>
            <pc:sldMk cId="1635391256" sldId="264"/>
            <ac:picMk id="5" creationId="{0065AB61-A75F-4461-8B09-1AA3806FEA57}"/>
          </ac:picMkLst>
        </pc:picChg>
      </pc:sldChg>
      <pc:sldChg chg="addSp delSp modSp mod">
        <pc:chgData name="Wilbur Robinson" userId="bce64a8a9b6b5514" providerId="LiveId" clId="{8CEE16B8-0995-4523-B602-302C295F520A}" dt="2020-04-07T00:42:35.110" v="851" actId="14100"/>
        <pc:sldMkLst>
          <pc:docMk/>
          <pc:sldMk cId="245062514" sldId="265"/>
        </pc:sldMkLst>
        <pc:spChg chg="mod">
          <ac:chgData name="Wilbur Robinson" userId="bce64a8a9b6b5514" providerId="LiveId" clId="{8CEE16B8-0995-4523-B602-302C295F520A}" dt="2020-04-07T00:42:26.707" v="850" actId="113"/>
          <ac:spMkLst>
            <pc:docMk/>
            <pc:sldMk cId="245062514" sldId="265"/>
            <ac:spMk id="3" creationId="{07F55F40-1192-4022-8016-CEA7414F21DD}"/>
          </ac:spMkLst>
        </pc:spChg>
        <pc:picChg chg="del">
          <ac:chgData name="Wilbur Robinson" userId="bce64a8a9b6b5514" providerId="LiveId" clId="{8CEE16B8-0995-4523-B602-302C295F520A}" dt="2020-04-05T00:14:16.943" v="95" actId="21"/>
          <ac:picMkLst>
            <pc:docMk/>
            <pc:sldMk cId="245062514" sldId="265"/>
            <ac:picMk id="4" creationId="{98F9931F-F204-49D8-94B8-CB4B20904A64}"/>
          </ac:picMkLst>
        </pc:picChg>
        <pc:picChg chg="add mod">
          <ac:chgData name="Wilbur Robinson" userId="bce64a8a9b6b5514" providerId="LiveId" clId="{8CEE16B8-0995-4523-B602-302C295F520A}" dt="2020-04-07T00:42:35.110" v="851" actId="14100"/>
          <ac:picMkLst>
            <pc:docMk/>
            <pc:sldMk cId="245062514" sldId="265"/>
            <ac:picMk id="5" creationId="{9573E398-6189-4A27-9832-8C00FCC8C653}"/>
          </ac:picMkLst>
        </pc:picChg>
      </pc:sldChg>
      <pc:sldChg chg="modSp">
        <pc:chgData name="Wilbur Robinson" userId="bce64a8a9b6b5514" providerId="LiveId" clId="{8CEE16B8-0995-4523-B602-302C295F520A}" dt="2020-04-05T00:15:20.761" v="103" actId="207"/>
        <pc:sldMkLst>
          <pc:docMk/>
          <pc:sldMk cId="4233569950" sldId="268"/>
        </pc:sldMkLst>
        <pc:spChg chg="mod">
          <ac:chgData name="Wilbur Robinson" userId="bce64a8a9b6b5514" providerId="LiveId" clId="{8CEE16B8-0995-4523-B602-302C295F520A}" dt="2020-04-05T00:15:20.761" v="103" actId="207"/>
          <ac:spMkLst>
            <pc:docMk/>
            <pc:sldMk cId="4233569950" sldId="268"/>
            <ac:spMk id="4" creationId="{B27612E6-BB0C-45C3-8759-54C5F1743DC4}"/>
          </ac:spMkLst>
        </pc:spChg>
      </pc:sldChg>
      <pc:sldChg chg="modSp mod">
        <pc:chgData name="Wilbur Robinson" userId="bce64a8a9b6b5514" providerId="LiveId" clId="{8CEE16B8-0995-4523-B602-302C295F520A}" dt="2020-04-04T00:59:24.200" v="0" actId="20577"/>
        <pc:sldMkLst>
          <pc:docMk/>
          <pc:sldMk cId="1425312329" sldId="271"/>
        </pc:sldMkLst>
        <pc:spChg chg="mod">
          <ac:chgData name="Wilbur Robinson" userId="bce64a8a9b6b5514" providerId="LiveId" clId="{8CEE16B8-0995-4523-B602-302C295F520A}" dt="2020-04-04T00:59:24.200" v="0" actId="20577"/>
          <ac:spMkLst>
            <pc:docMk/>
            <pc:sldMk cId="1425312329" sldId="271"/>
            <ac:spMk id="2" creationId="{0E296180-FF93-43A7-B795-ECF8C7815226}"/>
          </ac:spMkLst>
        </pc:spChg>
      </pc:sldChg>
      <pc:sldChg chg="modSp mod">
        <pc:chgData name="Wilbur Robinson" userId="bce64a8a9b6b5514" providerId="LiveId" clId="{8CEE16B8-0995-4523-B602-302C295F520A}" dt="2020-04-04T00:59:31.830" v="1" actId="20577"/>
        <pc:sldMkLst>
          <pc:docMk/>
          <pc:sldMk cId="3029280959" sldId="276"/>
        </pc:sldMkLst>
        <pc:spChg chg="mod">
          <ac:chgData name="Wilbur Robinson" userId="bce64a8a9b6b5514" providerId="LiveId" clId="{8CEE16B8-0995-4523-B602-302C295F520A}" dt="2020-04-04T00:59:31.830" v="1" actId="20577"/>
          <ac:spMkLst>
            <pc:docMk/>
            <pc:sldMk cId="3029280959" sldId="276"/>
            <ac:spMk id="2" creationId="{C0507DF9-88A3-4058-BF63-106DAD877DE9}"/>
          </ac:spMkLst>
        </pc:spChg>
      </pc:sldChg>
      <pc:sldChg chg="modSp mod">
        <pc:chgData name="Wilbur Robinson" userId="bce64a8a9b6b5514" providerId="LiveId" clId="{8CEE16B8-0995-4523-B602-302C295F520A}" dt="2020-04-04T00:59:40.449" v="3" actId="20577"/>
        <pc:sldMkLst>
          <pc:docMk/>
          <pc:sldMk cId="3823713996" sldId="281"/>
        </pc:sldMkLst>
        <pc:spChg chg="mod">
          <ac:chgData name="Wilbur Robinson" userId="bce64a8a9b6b5514" providerId="LiveId" clId="{8CEE16B8-0995-4523-B602-302C295F520A}" dt="2020-04-04T00:59:40.449" v="3" actId="20577"/>
          <ac:spMkLst>
            <pc:docMk/>
            <pc:sldMk cId="3823713996" sldId="281"/>
            <ac:spMk id="2" creationId="{F0CFF91A-FC05-4BC7-8A58-67D641410F60}"/>
          </ac:spMkLst>
        </pc:spChg>
      </pc:sldChg>
      <pc:sldChg chg="modSp mod">
        <pc:chgData name="Wilbur Robinson" userId="bce64a8a9b6b5514" providerId="LiveId" clId="{8CEE16B8-0995-4523-B602-302C295F520A}" dt="2020-04-04T01:00:11.406" v="7" actId="14100"/>
        <pc:sldMkLst>
          <pc:docMk/>
          <pc:sldMk cId="74468216" sldId="283"/>
        </pc:sldMkLst>
        <pc:spChg chg="mod">
          <ac:chgData name="Wilbur Robinson" userId="bce64a8a9b6b5514" providerId="LiveId" clId="{8CEE16B8-0995-4523-B602-302C295F520A}" dt="2020-04-04T01:00:11.406" v="7" actId="14100"/>
          <ac:spMkLst>
            <pc:docMk/>
            <pc:sldMk cId="74468216" sldId="283"/>
            <ac:spMk id="2" creationId="{19827B17-D790-4026-AC45-B947B60EA730}"/>
          </ac:spMkLst>
        </pc:spChg>
      </pc:sldChg>
      <pc:sldChg chg="modSp mod">
        <pc:chgData name="Wilbur Robinson" userId="bce64a8a9b6b5514" providerId="LiveId" clId="{8CEE16B8-0995-4523-B602-302C295F520A}" dt="2020-04-05T00:21:30.727" v="180" actId="14100"/>
        <pc:sldMkLst>
          <pc:docMk/>
          <pc:sldMk cId="1871807102" sldId="284"/>
        </pc:sldMkLst>
        <pc:spChg chg="mod">
          <ac:chgData name="Wilbur Robinson" userId="bce64a8a9b6b5514" providerId="LiveId" clId="{8CEE16B8-0995-4523-B602-302C295F520A}" dt="2020-04-05T00:21:30.727" v="180" actId="14100"/>
          <ac:spMkLst>
            <pc:docMk/>
            <pc:sldMk cId="1871807102" sldId="284"/>
            <ac:spMk id="2" creationId="{0E8B8E4B-E2D3-44DF-8E3D-1020658322B7}"/>
          </ac:spMkLst>
        </pc:spChg>
      </pc:sldChg>
      <pc:sldChg chg="modSp mod">
        <pc:chgData name="Wilbur Robinson" userId="bce64a8a9b6b5514" providerId="LiveId" clId="{8CEE16B8-0995-4523-B602-302C295F520A}" dt="2020-04-05T00:05:33.587" v="19" actId="14100"/>
        <pc:sldMkLst>
          <pc:docMk/>
          <pc:sldMk cId="3846700827" sldId="286"/>
        </pc:sldMkLst>
        <pc:spChg chg="mod">
          <ac:chgData name="Wilbur Robinson" userId="bce64a8a9b6b5514" providerId="LiveId" clId="{8CEE16B8-0995-4523-B602-302C295F520A}" dt="2020-04-05T00:05:33.587" v="19" actId="14100"/>
          <ac:spMkLst>
            <pc:docMk/>
            <pc:sldMk cId="3846700827" sldId="286"/>
            <ac:spMk id="3" creationId="{A7FB17A4-D034-458D-BD66-865764EF253B}"/>
          </ac:spMkLst>
        </pc:spChg>
      </pc:sldChg>
      <pc:sldChg chg="addSp delSp modSp add del mod setBg">
        <pc:chgData name="Wilbur Robinson" userId="bce64a8a9b6b5514" providerId="LiveId" clId="{8CEE16B8-0995-4523-B602-302C295F520A}" dt="2020-04-05T00:08:40.740" v="35" actId="47"/>
        <pc:sldMkLst>
          <pc:docMk/>
          <pc:sldMk cId="2720383426" sldId="287"/>
        </pc:sldMkLst>
        <pc:spChg chg="mod">
          <ac:chgData name="Wilbur Robinson" userId="bce64a8a9b6b5514" providerId="LiveId" clId="{8CEE16B8-0995-4523-B602-302C295F520A}" dt="2020-04-05T00:07:39.966" v="27" actId="26606"/>
          <ac:spMkLst>
            <pc:docMk/>
            <pc:sldMk cId="2720383426" sldId="287"/>
            <ac:spMk id="2" creationId="{ED92B3C6-A41C-43FB-B06D-27D3311B4B5A}"/>
          </ac:spMkLst>
        </pc:spChg>
        <pc:spChg chg="mod ord">
          <ac:chgData name="Wilbur Robinson" userId="bce64a8a9b6b5514" providerId="LiveId" clId="{8CEE16B8-0995-4523-B602-302C295F520A}" dt="2020-04-05T00:07:39.966" v="27" actId="26606"/>
          <ac:spMkLst>
            <pc:docMk/>
            <pc:sldMk cId="2720383426" sldId="287"/>
            <ac:spMk id="3" creationId="{2B2CD37E-9815-43D5-B2D2-0EA0003C68B6}"/>
          </ac:spMkLst>
        </pc:spChg>
        <pc:spChg chg="add del">
          <ac:chgData name="Wilbur Robinson" userId="bce64a8a9b6b5514" providerId="LiveId" clId="{8CEE16B8-0995-4523-B602-302C295F520A}" dt="2020-04-05T00:07:39.966" v="27" actId="26606"/>
          <ac:spMkLst>
            <pc:docMk/>
            <pc:sldMk cId="2720383426" sldId="287"/>
            <ac:spMk id="9" creationId="{201CC55D-ED54-4C5C-95E6-10947BD1103B}"/>
          </ac:spMkLst>
        </pc:spChg>
        <pc:spChg chg="add del">
          <ac:chgData name="Wilbur Robinson" userId="bce64a8a9b6b5514" providerId="LiveId" clId="{8CEE16B8-0995-4523-B602-302C295F520A}" dt="2020-04-05T00:07:39.966" v="27" actId="26606"/>
          <ac:spMkLst>
            <pc:docMk/>
            <pc:sldMk cId="2720383426" sldId="287"/>
            <ac:spMk id="15" creationId="{3873B707-463F-40B0-8227-E8CC6C67EB25}"/>
          </ac:spMkLst>
        </pc:spChg>
        <pc:spChg chg="add del">
          <ac:chgData name="Wilbur Robinson" userId="bce64a8a9b6b5514" providerId="LiveId" clId="{8CEE16B8-0995-4523-B602-302C295F520A}" dt="2020-04-05T00:07:39.966" v="27" actId="26606"/>
          <ac:spMkLst>
            <pc:docMk/>
            <pc:sldMk cId="2720383426" sldId="287"/>
            <ac:spMk id="17" creationId="{C13237C8-E62C-4F0D-A318-BD6FB6C2D138}"/>
          </ac:spMkLst>
        </pc:spChg>
        <pc:spChg chg="add del">
          <ac:chgData name="Wilbur Robinson" userId="bce64a8a9b6b5514" providerId="LiveId" clId="{8CEE16B8-0995-4523-B602-302C295F520A}" dt="2020-04-05T00:07:39.966" v="27" actId="26606"/>
          <ac:spMkLst>
            <pc:docMk/>
            <pc:sldMk cId="2720383426" sldId="287"/>
            <ac:spMk id="19" creationId="{19C9EAEA-39D0-4B0E-A0EB-51E7B26740B1}"/>
          </ac:spMkLst>
        </pc:spChg>
        <pc:spChg chg="add">
          <ac:chgData name="Wilbur Robinson" userId="bce64a8a9b6b5514" providerId="LiveId" clId="{8CEE16B8-0995-4523-B602-302C295F520A}" dt="2020-04-05T00:07:39.966" v="27" actId="26606"/>
          <ac:spMkLst>
            <pc:docMk/>
            <pc:sldMk cId="2720383426" sldId="287"/>
            <ac:spMk id="24" creationId="{7FEAE179-C525-48F3-AD47-0E9E2B6F2E2E}"/>
          </ac:spMkLst>
        </pc:spChg>
        <pc:spChg chg="add">
          <ac:chgData name="Wilbur Robinson" userId="bce64a8a9b6b5514" providerId="LiveId" clId="{8CEE16B8-0995-4523-B602-302C295F520A}" dt="2020-04-05T00:07:39.966" v="27" actId="26606"/>
          <ac:spMkLst>
            <pc:docMk/>
            <pc:sldMk cId="2720383426" sldId="287"/>
            <ac:spMk id="26" creationId="{95C8260E-968F-44E8-A823-ABB431311926}"/>
          </ac:spMkLst>
        </pc:spChg>
        <pc:spChg chg="add">
          <ac:chgData name="Wilbur Robinson" userId="bce64a8a9b6b5514" providerId="LiveId" clId="{8CEE16B8-0995-4523-B602-302C295F520A}" dt="2020-04-05T00:07:39.966" v="27" actId="26606"/>
          <ac:spMkLst>
            <pc:docMk/>
            <pc:sldMk cId="2720383426" sldId="287"/>
            <ac:spMk id="28" creationId="{2C1BBA94-3F40-40AA-8BB9-E69E25E537C1}"/>
          </ac:spMkLst>
        </pc:spChg>
        <pc:spChg chg="add">
          <ac:chgData name="Wilbur Robinson" userId="bce64a8a9b6b5514" providerId="LiveId" clId="{8CEE16B8-0995-4523-B602-302C295F520A}" dt="2020-04-05T00:07:39.966" v="27" actId="26606"/>
          <ac:spMkLst>
            <pc:docMk/>
            <pc:sldMk cId="2720383426" sldId="287"/>
            <ac:spMk id="30" creationId="{FE43805F-24A6-46A4-B19B-54F28347355C}"/>
          </ac:spMkLst>
        </pc:spChg>
        <pc:grpChg chg="add del">
          <ac:chgData name="Wilbur Robinson" userId="bce64a8a9b6b5514" providerId="LiveId" clId="{8CEE16B8-0995-4523-B602-302C295F520A}" dt="2020-04-05T00:07:39.966" v="27" actId="26606"/>
          <ac:grpSpMkLst>
            <pc:docMk/>
            <pc:sldMk cId="2720383426" sldId="287"/>
            <ac:grpSpMk id="11" creationId="{1DE889C7-FAD6-4397-98E2-05D503484459}"/>
          </ac:grpSpMkLst>
        </pc:grpChg>
        <pc:picChg chg="add del mod">
          <ac:chgData name="Wilbur Robinson" userId="bce64a8a9b6b5514" providerId="LiveId" clId="{8CEE16B8-0995-4523-B602-302C295F520A}" dt="2020-04-05T00:07:57.176" v="31" actId="21"/>
          <ac:picMkLst>
            <pc:docMk/>
            <pc:sldMk cId="2720383426" sldId="287"/>
            <ac:picMk id="4" creationId="{5C6D4565-C66C-428C-959E-8C7DABFB6B1B}"/>
          </ac:picMkLst>
        </pc:picChg>
      </pc:sldChg>
      <pc:sldChg chg="addSp delSp modSp add mod setBg setClrOvrMap">
        <pc:chgData name="Wilbur Robinson" userId="bce64a8a9b6b5514" providerId="LiveId" clId="{8CEE16B8-0995-4523-B602-302C295F520A}" dt="2020-04-05T00:09:51.484" v="48" actId="113"/>
        <pc:sldMkLst>
          <pc:docMk/>
          <pc:sldMk cId="1916745421" sldId="288"/>
        </pc:sldMkLst>
        <pc:spChg chg="mod">
          <ac:chgData name="Wilbur Robinson" userId="bce64a8a9b6b5514" providerId="LiveId" clId="{8CEE16B8-0995-4523-B602-302C295F520A}" dt="2020-04-05T00:09:51.484" v="48" actId="113"/>
          <ac:spMkLst>
            <pc:docMk/>
            <pc:sldMk cId="1916745421" sldId="288"/>
            <ac:spMk id="2" creationId="{25D4A8B0-D341-4407-A4F5-527EB9719C50}"/>
          </ac:spMkLst>
        </pc:spChg>
        <pc:spChg chg="del mod">
          <ac:chgData name="Wilbur Robinson" userId="bce64a8a9b6b5514" providerId="LiveId" clId="{8CEE16B8-0995-4523-B602-302C295F520A}" dt="2020-04-05T00:09:06.075" v="38" actId="21"/>
          <ac:spMkLst>
            <pc:docMk/>
            <pc:sldMk cId="1916745421" sldId="288"/>
            <ac:spMk id="3" creationId="{59837157-1010-4DF9-AB7B-BE009DA51C42}"/>
          </ac:spMkLst>
        </pc:spChg>
        <pc:spChg chg="add">
          <ac:chgData name="Wilbur Robinson" userId="bce64a8a9b6b5514" providerId="LiveId" clId="{8CEE16B8-0995-4523-B602-302C295F520A}" dt="2020-04-05T00:08:58.385" v="37" actId="26606"/>
          <ac:spMkLst>
            <pc:docMk/>
            <pc:sldMk cId="1916745421" sldId="288"/>
            <ac:spMk id="9" creationId="{71B2258F-86CA-4D4D-8270-BC05FCDEBFB3}"/>
          </ac:spMkLst>
        </pc:spChg>
        <pc:picChg chg="add mod ord">
          <ac:chgData name="Wilbur Robinson" userId="bce64a8a9b6b5514" providerId="LiveId" clId="{8CEE16B8-0995-4523-B602-302C295F520A}" dt="2020-04-05T00:09:07.865" v="39" actId="27614"/>
          <ac:picMkLst>
            <pc:docMk/>
            <pc:sldMk cId="1916745421" sldId="288"/>
            <ac:picMk id="4" creationId="{8D052DDA-324B-4B8B-900F-B046CE280F70}"/>
          </ac:picMkLst>
        </pc:picChg>
      </pc:sldChg>
      <pc:sldChg chg="addSp modSp add mod">
        <pc:chgData name="Wilbur Robinson" userId="bce64a8a9b6b5514" providerId="LiveId" clId="{8CEE16B8-0995-4523-B602-302C295F520A}" dt="2020-04-05T00:21:47.906" v="181" actId="255"/>
        <pc:sldMkLst>
          <pc:docMk/>
          <pc:sldMk cId="1380386738" sldId="289"/>
        </pc:sldMkLst>
        <pc:spChg chg="mod">
          <ac:chgData name="Wilbur Robinson" userId="bce64a8a9b6b5514" providerId="LiveId" clId="{8CEE16B8-0995-4523-B602-302C295F520A}" dt="2020-04-05T00:21:05.022" v="178" actId="20577"/>
          <ac:spMkLst>
            <pc:docMk/>
            <pc:sldMk cId="1380386738" sldId="289"/>
            <ac:spMk id="2" creationId="{7305239C-BB98-4087-A195-54CAC79B3A38}"/>
          </ac:spMkLst>
        </pc:spChg>
        <pc:spChg chg="mod">
          <ac:chgData name="Wilbur Robinson" userId="bce64a8a9b6b5514" providerId="LiveId" clId="{8CEE16B8-0995-4523-B602-302C295F520A}" dt="2020-04-05T00:21:47.906" v="181" actId="255"/>
          <ac:spMkLst>
            <pc:docMk/>
            <pc:sldMk cId="1380386738" sldId="289"/>
            <ac:spMk id="3" creationId="{3A2CCA17-2897-4957-B954-C108EE4D4271}"/>
          </ac:spMkLst>
        </pc:spChg>
        <pc:picChg chg="add">
          <ac:chgData name="Wilbur Robinson" userId="bce64a8a9b6b5514" providerId="LiveId" clId="{8CEE16B8-0995-4523-B602-302C295F520A}" dt="2020-04-05T00:20:47.397" v="173"/>
          <ac:picMkLst>
            <pc:docMk/>
            <pc:sldMk cId="1380386738" sldId="289"/>
            <ac:picMk id="4" creationId="{3E21422A-3478-4752-B8BC-704677586F9F}"/>
          </ac:picMkLst>
        </pc:picChg>
      </pc:sldChg>
      <pc:sldChg chg="addSp delSp modSp add del mod">
        <pc:chgData name="Wilbur Robinson" userId="bce64a8a9b6b5514" providerId="LiveId" clId="{8CEE16B8-0995-4523-B602-302C295F520A}" dt="2020-04-05T00:22:51.386" v="188" actId="47"/>
        <pc:sldMkLst>
          <pc:docMk/>
          <pc:sldMk cId="421037544" sldId="290"/>
        </pc:sldMkLst>
        <pc:spChg chg="mod">
          <ac:chgData name="Wilbur Robinson" userId="bce64a8a9b6b5514" providerId="LiveId" clId="{8CEE16B8-0995-4523-B602-302C295F520A}" dt="2020-04-05T00:18:52.178" v="126"/>
          <ac:spMkLst>
            <pc:docMk/>
            <pc:sldMk cId="421037544" sldId="290"/>
            <ac:spMk id="2" creationId="{70BCCA2A-B84A-47DF-AFAF-054F500FDF5C}"/>
          </ac:spMkLst>
        </pc:spChg>
        <pc:picChg chg="add del">
          <ac:chgData name="Wilbur Robinson" userId="bce64a8a9b6b5514" providerId="LiveId" clId="{8CEE16B8-0995-4523-B602-302C295F520A}" dt="2020-04-05T00:22:13.496" v="183" actId="21"/>
          <ac:picMkLst>
            <pc:docMk/>
            <pc:sldMk cId="421037544" sldId="290"/>
            <ac:picMk id="4" creationId="{DD7E390F-248E-49BC-9E36-AC0D3513C12D}"/>
          </ac:picMkLst>
        </pc:picChg>
      </pc:sldChg>
      <pc:sldChg chg="addSp delSp modSp add mod setBg">
        <pc:chgData name="Wilbur Robinson" userId="bce64a8a9b6b5514" providerId="LiveId" clId="{8CEE16B8-0995-4523-B602-302C295F520A}" dt="2020-04-05T00:24:37.115" v="203" actId="20577"/>
        <pc:sldMkLst>
          <pc:docMk/>
          <pc:sldMk cId="1163504403" sldId="291"/>
        </pc:sldMkLst>
        <pc:spChg chg="del mod">
          <ac:chgData name="Wilbur Robinson" userId="bce64a8a9b6b5514" providerId="LiveId" clId="{8CEE16B8-0995-4523-B602-302C295F520A}" dt="2020-04-05T00:22:57.495" v="189" actId="21"/>
          <ac:spMkLst>
            <pc:docMk/>
            <pc:sldMk cId="1163504403" sldId="291"/>
            <ac:spMk id="2" creationId="{A63E987A-E49D-4E9F-9FB5-1DF68E4A8EB4}"/>
          </ac:spMkLst>
        </pc:spChg>
        <pc:spChg chg="mod">
          <ac:chgData name="Wilbur Robinson" userId="bce64a8a9b6b5514" providerId="LiveId" clId="{8CEE16B8-0995-4523-B602-302C295F520A}" dt="2020-04-05T00:24:37.115" v="203" actId="20577"/>
          <ac:spMkLst>
            <pc:docMk/>
            <pc:sldMk cId="1163504403" sldId="291"/>
            <ac:spMk id="3" creationId="{97FD67EB-0380-44D1-B004-B09E9DAF367F}"/>
          </ac:spMkLst>
        </pc:spChg>
        <pc:picChg chg="add mod">
          <ac:chgData name="Wilbur Robinson" userId="bce64a8a9b6b5514" providerId="LiveId" clId="{8CEE16B8-0995-4523-B602-302C295F520A}" dt="2020-04-05T00:24:04.890" v="196" actId="1076"/>
          <ac:picMkLst>
            <pc:docMk/>
            <pc:sldMk cId="1163504403" sldId="291"/>
            <ac:picMk id="4" creationId="{9D740BD9-A46B-4375-A5EF-4DB4F0FF12CB}"/>
          </ac:picMkLst>
        </pc:picChg>
      </pc:sldChg>
      <pc:sldChg chg="addSp delSp modSp add mod setBg setClrOvrMap">
        <pc:chgData name="Wilbur Robinson" userId="bce64a8a9b6b5514" providerId="LiveId" clId="{8CEE16B8-0995-4523-B602-302C295F520A}" dt="2020-04-05T00:26:51.153" v="214" actId="14100"/>
        <pc:sldMkLst>
          <pc:docMk/>
          <pc:sldMk cId="1416021140" sldId="292"/>
        </pc:sldMkLst>
        <pc:spChg chg="mod">
          <ac:chgData name="Wilbur Robinson" userId="bce64a8a9b6b5514" providerId="LiveId" clId="{8CEE16B8-0995-4523-B602-302C295F520A}" dt="2020-04-05T00:26:51.153" v="214" actId="14100"/>
          <ac:spMkLst>
            <pc:docMk/>
            <pc:sldMk cId="1416021140" sldId="292"/>
            <ac:spMk id="2" creationId="{89C3CD55-4D4A-4C4C-8E85-8A85565F71DF}"/>
          </ac:spMkLst>
        </pc:spChg>
        <pc:spChg chg="del mod">
          <ac:chgData name="Wilbur Robinson" userId="bce64a8a9b6b5514" providerId="LiveId" clId="{8CEE16B8-0995-4523-B602-302C295F520A}" dt="2020-04-05T00:26:26.063" v="209" actId="21"/>
          <ac:spMkLst>
            <pc:docMk/>
            <pc:sldMk cId="1416021140" sldId="292"/>
            <ac:spMk id="3" creationId="{1B00654A-3B50-4ECF-87B2-3282F1043D25}"/>
          </ac:spMkLst>
        </pc:spChg>
        <pc:spChg chg="add">
          <ac:chgData name="Wilbur Robinson" userId="bce64a8a9b6b5514" providerId="LiveId" clId="{8CEE16B8-0995-4523-B602-302C295F520A}" dt="2020-04-05T00:26:11.833" v="207" actId="26606"/>
          <ac:spMkLst>
            <pc:docMk/>
            <pc:sldMk cId="1416021140" sldId="292"/>
            <ac:spMk id="9" creationId="{71B2258F-86CA-4D4D-8270-BC05FCDEBFB3}"/>
          </ac:spMkLst>
        </pc:spChg>
        <pc:picChg chg="add mod ord">
          <ac:chgData name="Wilbur Robinson" userId="bce64a8a9b6b5514" providerId="LiveId" clId="{8CEE16B8-0995-4523-B602-302C295F520A}" dt="2020-04-05T00:26:11.833" v="207" actId="26606"/>
          <ac:picMkLst>
            <pc:docMk/>
            <pc:sldMk cId="1416021140" sldId="292"/>
            <ac:picMk id="4" creationId="{382FB344-2C19-4527-A9F0-9C5195FA38CA}"/>
          </ac:picMkLst>
        </pc:picChg>
      </pc:sldChg>
      <pc:sldChg chg="addSp modSp add mod setBg">
        <pc:chgData name="Wilbur Robinson" userId="bce64a8a9b6b5514" providerId="LiveId" clId="{8CEE16B8-0995-4523-B602-302C295F520A}" dt="2020-04-05T00:32:07.849" v="306" actId="27636"/>
        <pc:sldMkLst>
          <pc:docMk/>
          <pc:sldMk cId="3045622540" sldId="293"/>
        </pc:sldMkLst>
        <pc:spChg chg="mod">
          <ac:chgData name="Wilbur Robinson" userId="bce64a8a9b6b5514" providerId="LiveId" clId="{8CEE16B8-0995-4523-B602-302C295F520A}" dt="2020-04-05T00:31:52.780" v="302" actId="122"/>
          <ac:spMkLst>
            <pc:docMk/>
            <pc:sldMk cId="3045622540" sldId="293"/>
            <ac:spMk id="2" creationId="{21C8174A-0C46-48C7-8347-380981A6B32A}"/>
          </ac:spMkLst>
        </pc:spChg>
        <pc:spChg chg="mod">
          <ac:chgData name="Wilbur Robinson" userId="bce64a8a9b6b5514" providerId="LiveId" clId="{8CEE16B8-0995-4523-B602-302C295F520A}" dt="2020-04-05T00:32:07.849" v="306" actId="27636"/>
          <ac:spMkLst>
            <pc:docMk/>
            <pc:sldMk cId="3045622540" sldId="293"/>
            <ac:spMk id="3" creationId="{D13D92CC-61C9-45F9-8DCC-E16C38472B4C}"/>
          </ac:spMkLst>
        </pc:spChg>
        <pc:spChg chg="add">
          <ac:chgData name="Wilbur Robinson" userId="bce64a8a9b6b5514" providerId="LiveId" clId="{8CEE16B8-0995-4523-B602-302C295F520A}" dt="2020-04-05T00:30:31.991" v="284" actId="26606"/>
          <ac:spMkLst>
            <pc:docMk/>
            <pc:sldMk cId="3045622540" sldId="293"/>
            <ac:spMk id="9" creationId="{B250C39F-3F6C-4D53-86D2-7BC6B2FF609C}"/>
          </ac:spMkLst>
        </pc:spChg>
        <pc:spChg chg="add">
          <ac:chgData name="Wilbur Robinson" userId="bce64a8a9b6b5514" providerId="LiveId" clId="{8CEE16B8-0995-4523-B602-302C295F520A}" dt="2020-04-05T00:30:31.991" v="284" actId="26606"/>
          <ac:spMkLst>
            <pc:docMk/>
            <pc:sldMk cId="3045622540" sldId="293"/>
            <ac:spMk id="11" creationId="{70A48D59-8581-41F7-B529-F4617FE07A9A}"/>
          </ac:spMkLst>
        </pc:spChg>
        <pc:spChg chg="add">
          <ac:chgData name="Wilbur Robinson" userId="bce64a8a9b6b5514" providerId="LiveId" clId="{8CEE16B8-0995-4523-B602-302C295F520A}" dt="2020-04-05T00:30:31.991" v="284" actId="26606"/>
          <ac:spMkLst>
            <pc:docMk/>
            <pc:sldMk cId="3045622540" sldId="293"/>
            <ac:spMk id="13" creationId="{9DD005C1-8C51-42D6-9BEE-B9B83849743D}"/>
          </ac:spMkLst>
        </pc:spChg>
        <pc:picChg chg="add mod ord">
          <ac:chgData name="Wilbur Robinson" userId="bce64a8a9b6b5514" providerId="LiveId" clId="{8CEE16B8-0995-4523-B602-302C295F520A}" dt="2020-04-05T00:30:39.950" v="286" actId="27614"/>
          <ac:picMkLst>
            <pc:docMk/>
            <pc:sldMk cId="3045622540" sldId="293"/>
            <ac:picMk id="4" creationId="{109D4188-85D2-4EE5-8677-476C5380D055}"/>
          </ac:picMkLst>
        </pc:picChg>
      </pc:sldChg>
      <pc:sldChg chg="addSp delSp modSp add mod setBg">
        <pc:chgData name="Wilbur Robinson" userId="bce64a8a9b6b5514" providerId="LiveId" clId="{8CEE16B8-0995-4523-B602-302C295F520A}" dt="2020-04-05T01:19:03.739" v="803" actId="14100"/>
        <pc:sldMkLst>
          <pc:docMk/>
          <pc:sldMk cId="3007407312" sldId="294"/>
        </pc:sldMkLst>
        <pc:spChg chg="del">
          <ac:chgData name="Wilbur Robinson" userId="bce64a8a9b6b5514" providerId="LiveId" clId="{8CEE16B8-0995-4523-B602-302C295F520A}" dt="2020-04-05T00:33:14.569" v="334" actId="21"/>
          <ac:spMkLst>
            <pc:docMk/>
            <pc:sldMk cId="3007407312" sldId="294"/>
            <ac:spMk id="2" creationId="{5254D3AD-0CC9-4A10-996B-9907EA7B02E9}"/>
          </ac:spMkLst>
        </pc:spChg>
        <pc:spChg chg="mod">
          <ac:chgData name="Wilbur Robinson" userId="bce64a8a9b6b5514" providerId="LiveId" clId="{8CEE16B8-0995-4523-B602-302C295F520A}" dt="2020-04-05T01:18:51.164" v="802" actId="27636"/>
          <ac:spMkLst>
            <pc:docMk/>
            <pc:sldMk cId="3007407312" sldId="294"/>
            <ac:spMk id="3" creationId="{9AA26D2D-C20E-44A1-96DF-E5F5BB63AA24}"/>
          </ac:spMkLst>
        </pc:spChg>
        <pc:picChg chg="add mod">
          <ac:chgData name="Wilbur Robinson" userId="bce64a8a9b6b5514" providerId="LiveId" clId="{8CEE16B8-0995-4523-B602-302C295F520A}" dt="2020-04-05T01:19:03.739" v="803" actId="14100"/>
          <ac:picMkLst>
            <pc:docMk/>
            <pc:sldMk cId="3007407312" sldId="294"/>
            <ac:picMk id="4" creationId="{224E4933-3BB6-469B-9F8B-CFDC5E7007B9}"/>
          </ac:picMkLst>
        </pc:picChg>
      </pc:sldChg>
      <pc:sldChg chg="addSp modSp add mod setBg">
        <pc:chgData name="Wilbur Robinson" userId="bce64a8a9b6b5514" providerId="LiveId" clId="{8CEE16B8-0995-4523-B602-302C295F520A}" dt="2020-04-05T00:39:11.875" v="423" actId="27636"/>
        <pc:sldMkLst>
          <pc:docMk/>
          <pc:sldMk cId="3024704440" sldId="295"/>
        </pc:sldMkLst>
        <pc:spChg chg="mod">
          <ac:chgData name="Wilbur Robinson" userId="bce64a8a9b6b5514" providerId="LiveId" clId="{8CEE16B8-0995-4523-B602-302C295F520A}" dt="2020-04-05T00:39:11.875" v="423" actId="27636"/>
          <ac:spMkLst>
            <pc:docMk/>
            <pc:sldMk cId="3024704440" sldId="295"/>
            <ac:spMk id="2" creationId="{E32F36E4-7378-40F8-8246-5EF30E184CDF}"/>
          </ac:spMkLst>
        </pc:spChg>
        <pc:spChg chg="mod">
          <ac:chgData name="Wilbur Robinson" userId="bce64a8a9b6b5514" providerId="LiveId" clId="{8CEE16B8-0995-4523-B602-302C295F520A}" dt="2020-04-05T00:39:07.395" v="421" actId="14100"/>
          <ac:spMkLst>
            <pc:docMk/>
            <pc:sldMk cId="3024704440" sldId="295"/>
            <ac:spMk id="3" creationId="{66011C3B-B07B-4E8F-9911-7993EB18D36F}"/>
          </ac:spMkLst>
        </pc:spChg>
        <pc:spChg chg="add">
          <ac:chgData name="Wilbur Robinson" userId="bce64a8a9b6b5514" providerId="LiveId" clId="{8CEE16B8-0995-4523-B602-302C295F520A}" dt="2020-04-05T00:37:46.131" v="403" actId="26606"/>
          <ac:spMkLst>
            <pc:docMk/>
            <pc:sldMk cId="3024704440" sldId="295"/>
            <ac:spMk id="9" creationId="{5707F116-8EC0-4822-9067-186AC8C96EB8}"/>
          </ac:spMkLst>
        </pc:spChg>
        <pc:spChg chg="add">
          <ac:chgData name="Wilbur Robinson" userId="bce64a8a9b6b5514" providerId="LiveId" clId="{8CEE16B8-0995-4523-B602-302C295F520A}" dt="2020-04-05T00:37:46.131" v="403" actId="26606"/>
          <ac:spMkLst>
            <pc:docMk/>
            <pc:sldMk cId="3024704440" sldId="295"/>
            <ac:spMk id="11" creationId="{49F1A7E4-819D-4D21-8E8B-32671A9F9853}"/>
          </ac:spMkLst>
        </pc:spChg>
        <pc:picChg chg="add mod ord">
          <ac:chgData name="Wilbur Robinson" userId="bce64a8a9b6b5514" providerId="LiveId" clId="{8CEE16B8-0995-4523-B602-302C295F520A}" dt="2020-04-05T00:37:59.105" v="405" actId="14100"/>
          <ac:picMkLst>
            <pc:docMk/>
            <pc:sldMk cId="3024704440" sldId="295"/>
            <ac:picMk id="4" creationId="{0F9A74C6-A16F-4258-B883-0A353DA9F436}"/>
          </ac:picMkLst>
        </pc:picChg>
      </pc:sldChg>
      <pc:sldChg chg="addSp modSp add mod">
        <pc:chgData name="Wilbur Robinson" userId="bce64a8a9b6b5514" providerId="LiveId" clId="{8CEE16B8-0995-4523-B602-302C295F520A}" dt="2020-04-05T00:43:41.768" v="483" actId="20577"/>
        <pc:sldMkLst>
          <pc:docMk/>
          <pc:sldMk cId="189872526" sldId="296"/>
        </pc:sldMkLst>
        <pc:spChg chg="mod">
          <ac:chgData name="Wilbur Robinson" userId="bce64a8a9b6b5514" providerId="LiveId" clId="{8CEE16B8-0995-4523-B602-302C295F520A}" dt="2020-04-05T00:43:29.912" v="480" actId="14100"/>
          <ac:spMkLst>
            <pc:docMk/>
            <pc:sldMk cId="189872526" sldId="296"/>
            <ac:spMk id="2" creationId="{A58E346D-77CB-4329-9401-DC07028837DD}"/>
          </ac:spMkLst>
        </pc:spChg>
        <pc:spChg chg="mod">
          <ac:chgData name="Wilbur Robinson" userId="bce64a8a9b6b5514" providerId="LiveId" clId="{8CEE16B8-0995-4523-B602-302C295F520A}" dt="2020-04-05T00:43:41.768" v="483" actId="20577"/>
          <ac:spMkLst>
            <pc:docMk/>
            <pc:sldMk cId="189872526" sldId="296"/>
            <ac:spMk id="3" creationId="{D196C8C7-80D0-4C54-9B4E-3C3653B535B7}"/>
          </ac:spMkLst>
        </pc:spChg>
        <pc:picChg chg="add mod">
          <ac:chgData name="Wilbur Robinson" userId="bce64a8a9b6b5514" providerId="LiveId" clId="{8CEE16B8-0995-4523-B602-302C295F520A}" dt="2020-04-05T00:43:31.922" v="481" actId="14100"/>
          <ac:picMkLst>
            <pc:docMk/>
            <pc:sldMk cId="189872526" sldId="296"/>
            <ac:picMk id="4" creationId="{E06DAAF7-512A-42FD-9E71-0C65AA36706D}"/>
          </ac:picMkLst>
        </pc:picChg>
      </pc:sldChg>
      <pc:sldChg chg="addSp delSp modSp add mod setBg">
        <pc:chgData name="Wilbur Robinson" userId="bce64a8a9b6b5514" providerId="LiveId" clId="{8CEE16B8-0995-4523-B602-302C295F520A}" dt="2020-04-05T00:46:42.270" v="516" actId="1076"/>
        <pc:sldMkLst>
          <pc:docMk/>
          <pc:sldMk cId="1366608404" sldId="297"/>
        </pc:sldMkLst>
        <pc:spChg chg="del">
          <ac:chgData name="Wilbur Robinson" userId="bce64a8a9b6b5514" providerId="LiveId" clId="{8CEE16B8-0995-4523-B602-302C295F520A}" dt="2020-04-05T00:44:35.721" v="485" actId="21"/>
          <ac:spMkLst>
            <pc:docMk/>
            <pc:sldMk cId="1366608404" sldId="297"/>
            <ac:spMk id="2" creationId="{19893D9D-D065-4CBE-865D-847870743C32}"/>
          </ac:spMkLst>
        </pc:spChg>
        <pc:spChg chg="mod">
          <ac:chgData name="Wilbur Robinson" userId="bce64a8a9b6b5514" providerId="LiveId" clId="{8CEE16B8-0995-4523-B602-302C295F520A}" dt="2020-04-05T00:46:38.850" v="515" actId="14100"/>
          <ac:spMkLst>
            <pc:docMk/>
            <pc:sldMk cId="1366608404" sldId="297"/>
            <ac:spMk id="3" creationId="{907C627D-A61F-49EF-BC3B-CDC4B7126CF7}"/>
          </ac:spMkLst>
        </pc:spChg>
        <pc:picChg chg="add mod">
          <ac:chgData name="Wilbur Robinson" userId="bce64a8a9b6b5514" providerId="LiveId" clId="{8CEE16B8-0995-4523-B602-302C295F520A}" dt="2020-04-05T00:46:42.270" v="516" actId="1076"/>
          <ac:picMkLst>
            <pc:docMk/>
            <pc:sldMk cId="1366608404" sldId="297"/>
            <ac:picMk id="4" creationId="{AECEB830-5FDD-4C86-91C0-F63C33A77BBC}"/>
          </ac:picMkLst>
        </pc:picChg>
      </pc:sldChg>
      <pc:sldChg chg="addSp modSp add mod">
        <pc:chgData name="Wilbur Robinson" userId="bce64a8a9b6b5514" providerId="LiveId" clId="{8CEE16B8-0995-4523-B602-302C295F520A}" dt="2020-04-05T00:51:18.527" v="595" actId="14100"/>
        <pc:sldMkLst>
          <pc:docMk/>
          <pc:sldMk cId="3967332887" sldId="298"/>
        </pc:sldMkLst>
        <pc:spChg chg="mod">
          <ac:chgData name="Wilbur Robinson" userId="bce64a8a9b6b5514" providerId="LiveId" clId="{8CEE16B8-0995-4523-B602-302C295F520A}" dt="2020-04-05T00:49:52.728" v="577" actId="27636"/>
          <ac:spMkLst>
            <pc:docMk/>
            <pc:sldMk cId="3967332887" sldId="298"/>
            <ac:spMk id="2" creationId="{617DE566-89EF-401D-BB3C-627A068467B4}"/>
          </ac:spMkLst>
        </pc:spChg>
        <pc:spChg chg="mod">
          <ac:chgData name="Wilbur Robinson" userId="bce64a8a9b6b5514" providerId="LiveId" clId="{8CEE16B8-0995-4523-B602-302C295F520A}" dt="2020-04-05T00:51:18.527" v="595" actId="14100"/>
          <ac:spMkLst>
            <pc:docMk/>
            <pc:sldMk cId="3967332887" sldId="298"/>
            <ac:spMk id="3" creationId="{94425241-B827-41EF-9366-C1AAB005977F}"/>
          </ac:spMkLst>
        </pc:spChg>
        <pc:picChg chg="add mod">
          <ac:chgData name="Wilbur Robinson" userId="bce64a8a9b6b5514" providerId="LiveId" clId="{8CEE16B8-0995-4523-B602-302C295F520A}" dt="2020-04-05T00:49:55.692" v="578" actId="14100"/>
          <ac:picMkLst>
            <pc:docMk/>
            <pc:sldMk cId="3967332887" sldId="298"/>
            <ac:picMk id="4" creationId="{1CBA288A-35DC-440A-BE28-C73D7D05366B}"/>
          </ac:picMkLst>
        </pc:picChg>
      </pc:sldChg>
      <pc:sldChg chg="addSp delSp modSp add del mod">
        <pc:chgData name="Wilbur Robinson" userId="bce64a8a9b6b5514" providerId="LiveId" clId="{8CEE16B8-0995-4523-B602-302C295F520A}" dt="2020-04-05T00:56:34.093" v="624" actId="47"/>
        <pc:sldMkLst>
          <pc:docMk/>
          <pc:sldMk cId="509242221" sldId="299"/>
        </pc:sldMkLst>
        <pc:spChg chg="mod">
          <ac:chgData name="Wilbur Robinson" userId="bce64a8a9b6b5514" providerId="LiveId" clId="{8CEE16B8-0995-4523-B602-302C295F520A}" dt="2020-04-05T00:52:25.556" v="597"/>
          <ac:spMkLst>
            <pc:docMk/>
            <pc:sldMk cId="509242221" sldId="299"/>
            <ac:spMk id="3" creationId="{2712E2B3-6BC4-49FB-BE7D-3841A0EE0CA6}"/>
          </ac:spMkLst>
        </pc:spChg>
        <pc:picChg chg="add del mod">
          <ac:chgData name="Wilbur Robinson" userId="bce64a8a9b6b5514" providerId="LiveId" clId="{8CEE16B8-0995-4523-B602-302C295F520A}" dt="2020-04-05T00:52:50.256" v="600" actId="21"/>
          <ac:picMkLst>
            <pc:docMk/>
            <pc:sldMk cId="509242221" sldId="299"/>
            <ac:picMk id="4" creationId="{6F4F2FBD-0B03-4684-9F5C-022FAE279C23}"/>
          </ac:picMkLst>
        </pc:picChg>
        <pc:picChg chg="add mod">
          <ac:chgData name="Wilbur Robinson" userId="bce64a8a9b6b5514" providerId="LiveId" clId="{8CEE16B8-0995-4523-B602-302C295F520A}" dt="2020-04-05T00:53:08.075" v="603" actId="1076"/>
          <ac:picMkLst>
            <pc:docMk/>
            <pc:sldMk cId="509242221" sldId="299"/>
            <ac:picMk id="5" creationId="{1F92064B-BCB2-4F97-9B22-E0BEE93C43D9}"/>
          </ac:picMkLst>
        </pc:picChg>
      </pc:sldChg>
      <pc:sldChg chg="addSp delSp modSp add mod setBg setClrOvrMap">
        <pc:chgData name="Wilbur Robinson" userId="bce64a8a9b6b5514" providerId="LiveId" clId="{8CEE16B8-0995-4523-B602-302C295F520A}" dt="2020-04-05T00:54:45.579" v="623" actId="113"/>
        <pc:sldMkLst>
          <pc:docMk/>
          <pc:sldMk cId="2688829995" sldId="300"/>
        </pc:sldMkLst>
        <pc:spChg chg="mod">
          <ac:chgData name="Wilbur Robinson" userId="bce64a8a9b6b5514" providerId="LiveId" clId="{8CEE16B8-0995-4523-B602-302C295F520A}" dt="2020-04-05T00:54:45.579" v="623" actId="113"/>
          <ac:spMkLst>
            <pc:docMk/>
            <pc:sldMk cId="2688829995" sldId="300"/>
            <ac:spMk id="2" creationId="{A54E8BC9-2898-41E1-8E07-843469798C58}"/>
          </ac:spMkLst>
        </pc:spChg>
        <pc:spChg chg="del mod">
          <ac:chgData name="Wilbur Robinson" userId="bce64a8a9b6b5514" providerId="LiveId" clId="{8CEE16B8-0995-4523-B602-302C295F520A}" dt="2020-04-05T00:54:00.748" v="610" actId="21"/>
          <ac:spMkLst>
            <pc:docMk/>
            <pc:sldMk cId="2688829995" sldId="300"/>
            <ac:spMk id="3" creationId="{B2245185-7DD5-4C85-A00D-76A0E595997F}"/>
          </ac:spMkLst>
        </pc:spChg>
        <pc:spChg chg="add del">
          <ac:chgData name="Wilbur Robinson" userId="bce64a8a9b6b5514" providerId="LiveId" clId="{8CEE16B8-0995-4523-B602-302C295F520A}" dt="2020-04-05T00:53:53.575" v="608" actId="26606"/>
          <ac:spMkLst>
            <pc:docMk/>
            <pc:sldMk cId="2688829995" sldId="300"/>
            <ac:spMk id="9" creationId="{D5B012D8-7F27-4758-9AC6-C889B154BD73}"/>
          </ac:spMkLst>
        </pc:spChg>
        <pc:spChg chg="add del">
          <ac:chgData name="Wilbur Robinson" userId="bce64a8a9b6b5514" providerId="LiveId" clId="{8CEE16B8-0995-4523-B602-302C295F520A}" dt="2020-04-05T00:53:53.575" v="608" actId="26606"/>
          <ac:spMkLst>
            <pc:docMk/>
            <pc:sldMk cId="2688829995" sldId="300"/>
            <ac:spMk id="11" creationId="{4063B759-00FC-46D1-9898-8E8625268FAF}"/>
          </ac:spMkLst>
        </pc:spChg>
        <pc:spChg chg="add">
          <ac:chgData name="Wilbur Robinson" userId="bce64a8a9b6b5514" providerId="LiveId" clId="{8CEE16B8-0995-4523-B602-302C295F520A}" dt="2020-04-05T00:53:53.610" v="609" actId="26606"/>
          <ac:spMkLst>
            <pc:docMk/>
            <pc:sldMk cId="2688829995" sldId="300"/>
            <ac:spMk id="13" creationId="{71B2258F-86CA-4D4D-8270-BC05FCDEBFB3}"/>
          </ac:spMkLst>
        </pc:spChg>
        <pc:picChg chg="add mod ord">
          <ac:chgData name="Wilbur Robinson" userId="bce64a8a9b6b5514" providerId="LiveId" clId="{8CEE16B8-0995-4523-B602-302C295F520A}" dt="2020-04-05T00:53:53.610" v="609" actId="26606"/>
          <ac:picMkLst>
            <pc:docMk/>
            <pc:sldMk cId="2688829995" sldId="300"/>
            <ac:picMk id="4" creationId="{FCECE47A-D51E-44AC-9DC0-32D7B09E4332}"/>
          </ac:picMkLst>
        </pc:picChg>
      </pc:sldChg>
      <pc:sldChg chg="addSp modSp add mod setBg setClrOvrMap">
        <pc:chgData name="Wilbur Robinson" userId="bce64a8a9b6b5514" providerId="LiveId" clId="{8CEE16B8-0995-4523-B602-302C295F520A}" dt="2020-04-05T01:06:00.277" v="777" actId="14100"/>
        <pc:sldMkLst>
          <pc:docMk/>
          <pc:sldMk cId="3408193168" sldId="301"/>
        </pc:sldMkLst>
        <pc:spChg chg="mod">
          <ac:chgData name="Wilbur Robinson" userId="bce64a8a9b6b5514" providerId="LiveId" clId="{8CEE16B8-0995-4523-B602-302C295F520A}" dt="2020-04-05T01:05:33.087" v="776" actId="207"/>
          <ac:spMkLst>
            <pc:docMk/>
            <pc:sldMk cId="3408193168" sldId="301"/>
            <ac:spMk id="2" creationId="{78877016-AE93-4195-86E9-FE423EDDDF3E}"/>
          </ac:spMkLst>
        </pc:spChg>
        <pc:spChg chg="mod">
          <ac:chgData name="Wilbur Robinson" userId="bce64a8a9b6b5514" providerId="LiveId" clId="{8CEE16B8-0995-4523-B602-302C295F520A}" dt="2020-04-05T01:06:00.277" v="777" actId="14100"/>
          <ac:spMkLst>
            <pc:docMk/>
            <pc:sldMk cId="3408193168" sldId="301"/>
            <ac:spMk id="3" creationId="{7F557056-3C58-4AC2-AB75-22BDEF62AAC7}"/>
          </ac:spMkLst>
        </pc:spChg>
        <pc:spChg chg="add">
          <ac:chgData name="Wilbur Robinson" userId="bce64a8a9b6b5514" providerId="LiveId" clId="{8CEE16B8-0995-4523-B602-302C295F520A}" dt="2020-04-05T01:03:51.009" v="759" actId="26606"/>
          <ac:spMkLst>
            <pc:docMk/>
            <pc:sldMk cId="3408193168" sldId="301"/>
            <ac:spMk id="9" creationId="{9228552E-C8B1-4A80-8448-0787CE0FC704}"/>
          </ac:spMkLst>
        </pc:spChg>
        <pc:picChg chg="add mod ord">
          <ac:chgData name="Wilbur Robinson" userId="bce64a8a9b6b5514" providerId="LiveId" clId="{8CEE16B8-0995-4523-B602-302C295F520A}" dt="2020-04-05T01:03:56.359" v="761" actId="27614"/>
          <ac:picMkLst>
            <pc:docMk/>
            <pc:sldMk cId="3408193168" sldId="301"/>
            <ac:picMk id="4" creationId="{FA70DF69-7CBF-4701-9AC0-76C53F3A6A20}"/>
          </ac:picMkLst>
        </pc:picChg>
      </pc:sldChg>
      <pc:sldChg chg="add del">
        <pc:chgData name="Wilbur Robinson" userId="bce64a8a9b6b5514" providerId="LiveId" clId="{8CEE16B8-0995-4523-B602-302C295F520A}" dt="2020-04-05T01:07:32.826" v="780" actId="47"/>
        <pc:sldMkLst>
          <pc:docMk/>
          <pc:sldMk cId="3353653460" sldId="302"/>
        </pc:sldMkLst>
      </pc:sldChg>
      <pc:sldChg chg="addSp delSp modSp add mod setBg setClrOvrMap">
        <pc:chgData name="Wilbur Robinson" userId="bce64a8a9b6b5514" providerId="LiveId" clId="{8CEE16B8-0995-4523-B602-302C295F520A}" dt="2020-04-05T01:09:28.307" v="799" actId="313"/>
        <pc:sldMkLst>
          <pc:docMk/>
          <pc:sldMk cId="970653309" sldId="303"/>
        </pc:sldMkLst>
        <pc:spChg chg="del">
          <ac:chgData name="Wilbur Robinson" userId="bce64a8a9b6b5514" providerId="LiveId" clId="{8CEE16B8-0995-4523-B602-302C295F520A}" dt="2020-04-05T01:07:57.238" v="783" actId="21"/>
          <ac:spMkLst>
            <pc:docMk/>
            <pc:sldMk cId="970653309" sldId="303"/>
            <ac:spMk id="2" creationId="{36BD9022-B953-4D86-A759-BBFDD5739140}"/>
          </ac:spMkLst>
        </pc:spChg>
        <pc:spChg chg="mod ord">
          <ac:chgData name="Wilbur Robinson" userId="bce64a8a9b6b5514" providerId="LiveId" clId="{8CEE16B8-0995-4523-B602-302C295F520A}" dt="2020-04-05T01:09:28.307" v="799" actId="313"/>
          <ac:spMkLst>
            <pc:docMk/>
            <pc:sldMk cId="970653309" sldId="303"/>
            <ac:spMk id="3" creationId="{7B8CF308-0732-4689-8CED-D2A95776EC73}"/>
          </ac:spMkLst>
        </pc:spChg>
        <pc:spChg chg="add">
          <ac:chgData name="Wilbur Robinson" userId="bce64a8a9b6b5514" providerId="LiveId" clId="{8CEE16B8-0995-4523-B602-302C295F520A}" dt="2020-04-05T01:08:32.227" v="785" actId="26606"/>
          <ac:spMkLst>
            <pc:docMk/>
            <pc:sldMk cId="970653309" sldId="303"/>
            <ac:spMk id="9" creationId="{9228552E-C8B1-4A80-8448-0787CE0FC704}"/>
          </ac:spMkLst>
        </pc:spChg>
        <pc:picChg chg="add mod">
          <ac:chgData name="Wilbur Robinson" userId="bce64a8a9b6b5514" providerId="LiveId" clId="{8CEE16B8-0995-4523-B602-302C295F520A}" dt="2020-04-05T01:08:40.340" v="787" actId="27614"/>
          <ac:picMkLst>
            <pc:docMk/>
            <pc:sldMk cId="970653309" sldId="303"/>
            <ac:picMk id="4" creationId="{494AAEFE-C1D5-41D8-9CEC-992AD22BBD73}"/>
          </ac:picMkLst>
        </pc:picChg>
      </pc:sldChg>
      <pc:sldChg chg="addSp delSp modSp add mod setBg setClrOvrMap">
        <pc:chgData name="Wilbur Robinson" userId="bce64a8a9b6b5514" providerId="LiveId" clId="{8CEE16B8-0995-4523-B602-302C295F520A}" dt="2020-04-07T00:18:33.776" v="841" actId="255"/>
        <pc:sldMkLst>
          <pc:docMk/>
          <pc:sldMk cId="800124067" sldId="304"/>
        </pc:sldMkLst>
        <pc:spChg chg="mod">
          <ac:chgData name="Wilbur Robinson" userId="bce64a8a9b6b5514" providerId="LiveId" clId="{8CEE16B8-0995-4523-B602-302C295F520A}" dt="2020-04-07T00:18:10.804" v="839"/>
          <ac:spMkLst>
            <pc:docMk/>
            <pc:sldMk cId="800124067" sldId="304"/>
            <ac:spMk id="2" creationId="{5C54C9D4-6AAF-437C-9F79-9E09346DB922}"/>
          </ac:spMkLst>
        </pc:spChg>
        <pc:spChg chg="mod">
          <ac:chgData name="Wilbur Robinson" userId="bce64a8a9b6b5514" providerId="LiveId" clId="{8CEE16B8-0995-4523-B602-302C295F520A}" dt="2020-04-07T00:18:33.776" v="841" actId="255"/>
          <ac:spMkLst>
            <pc:docMk/>
            <pc:sldMk cId="800124067" sldId="304"/>
            <ac:spMk id="3" creationId="{BF092060-7366-4AE8-8EFA-2C996B584B95}"/>
          </ac:spMkLst>
        </pc:spChg>
        <pc:spChg chg="add del">
          <ac:chgData name="Wilbur Robinson" userId="bce64a8a9b6b5514" providerId="LiveId" clId="{8CEE16B8-0995-4523-B602-302C295F520A}" dt="2020-04-07T00:17:46.902" v="835" actId="26606"/>
          <ac:spMkLst>
            <pc:docMk/>
            <pc:sldMk cId="800124067" sldId="304"/>
            <ac:spMk id="9" creationId="{71B2258F-86CA-4D4D-8270-BC05FCDEBFB3}"/>
          </ac:spMkLst>
        </pc:spChg>
        <pc:spChg chg="add del">
          <ac:chgData name="Wilbur Robinson" userId="bce64a8a9b6b5514" providerId="LiveId" clId="{8CEE16B8-0995-4523-B602-302C295F520A}" dt="2020-04-07T00:17:46.902" v="834" actId="26606"/>
          <ac:spMkLst>
            <pc:docMk/>
            <pc:sldMk cId="800124067" sldId="304"/>
            <ac:spMk id="14" creationId="{007891EC-4501-44ED-A8C8-B11B6DB767AB}"/>
          </ac:spMkLst>
        </pc:spChg>
        <pc:spChg chg="add">
          <ac:chgData name="Wilbur Robinson" userId="bce64a8a9b6b5514" providerId="LiveId" clId="{8CEE16B8-0995-4523-B602-302C295F520A}" dt="2020-04-07T00:17:46.902" v="835" actId="26606"/>
          <ac:spMkLst>
            <pc:docMk/>
            <pc:sldMk cId="800124067" sldId="304"/>
            <ac:spMk id="16" creationId="{71B2258F-86CA-4D4D-8270-BC05FCDEBFB3}"/>
          </ac:spMkLst>
        </pc:spChg>
        <pc:picChg chg="add mod ord">
          <ac:chgData name="Wilbur Robinson" userId="bce64a8a9b6b5514" providerId="LiveId" clId="{8CEE16B8-0995-4523-B602-302C295F520A}" dt="2020-04-07T00:17:46.902" v="834" actId="26606"/>
          <ac:picMkLst>
            <pc:docMk/>
            <pc:sldMk cId="800124067" sldId="304"/>
            <ac:picMk id="4" creationId="{5C1C8B2C-7E5C-45EF-BB1E-D9E936E7BC3A}"/>
          </ac:picMkLst>
        </pc:picChg>
      </pc:sldChg>
      <pc:sldChg chg="addSp delSp modSp add del mod">
        <pc:chgData name="Wilbur Robinson" userId="bce64a8a9b6b5514" providerId="LiveId" clId="{8CEE16B8-0995-4523-B602-302C295F520A}" dt="2020-04-07T00:52:28.292" v="883" actId="47"/>
        <pc:sldMkLst>
          <pc:docMk/>
          <pc:sldMk cId="2114481691" sldId="305"/>
        </pc:sldMkLst>
        <pc:spChg chg="del">
          <ac:chgData name="Wilbur Robinson" userId="bce64a8a9b6b5514" providerId="LiveId" clId="{8CEE16B8-0995-4523-B602-302C295F520A}" dt="2020-04-07T00:48:56.483" v="865" actId="21"/>
          <ac:spMkLst>
            <pc:docMk/>
            <pc:sldMk cId="2114481691" sldId="305"/>
            <ac:spMk id="2" creationId="{7DD72A22-E65C-4D09-972D-61329EA8BCF8}"/>
          </ac:spMkLst>
        </pc:spChg>
        <pc:spChg chg="mod">
          <ac:chgData name="Wilbur Robinson" userId="bce64a8a9b6b5514" providerId="LiveId" clId="{8CEE16B8-0995-4523-B602-302C295F520A}" dt="2020-04-07T00:48:50.118" v="864" actId="20577"/>
          <ac:spMkLst>
            <pc:docMk/>
            <pc:sldMk cId="2114481691" sldId="305"/>
            <ac:spMk id="3" creationId="{5E02285B-68E8-4FB6-9BA0-795EE54FD46E}"/>
          </ac:spMkLst>
        </pc:spChg>
        <pc:picChg chg="add">
          <ac:chgData name="Wilbur Robinson" userId="bce64a8a9b6b5514" providerId="LiveId" clId="{8CEE16B8-0995-4523-B602-302C295F520A}" dt="2020-04-07T00:51:00.262" v="866"/>
          <ac:picMkLst>
            <pc:docMk/>
            <pc:sldMk cId="2114481691" sldId="305"/>
            <ac:picMk id="4" creationId="{6C35B835-FA0F-402A-95F8-DADA0866EEB9}"/>
          </ac:picMkLst>
        </pc:picChg>
      </pc:sldChg>
      <pc:sldChg chg="addSp modSp add mod setBg">
        <pc:chgData name="Wilbur Robinson" userId="bce64a8a9b6b5514" providerId="LiveId" clId="{8CEE16B8-0995-4523-B602-302C295F520A}" dt="2020-04-07T01:01:13.223" v="942" actId="255"/>
        <pc:sldMkLst>
          <pc:docMk/>
          <pc:sldMk cId="3151057860" sldId="306"/>
        </pc:sldMkLst>
        <pc:spChg chg="mod">
          <ac:chgData name="Wilbur Robinson" userId="bce64a8a9b6b5514" providerId="LiveId" clId="{8CEE16B8-0995-4523-B602-302C295F520A}" dt="2020-04-07T01:00:23.620" v="936" actId="207"/>
          <ac:spMkLst>
            <pc:docMk/>
            <pc:sldMk cId="3151057860" sldId="306"/>
            <ac:spMk id="2" creationId="{6F930DE9-2BAE-4AA1-9CA0-527DAEDB0689}"/>
          </ac:spMkLst>
        </pc:spChg>
        <pc:spChg chg="mod">
          <ac:chgData name="Wilbur Robinson" userId="bce64a8a9b6b5514" providerId="LiveId" clId="{8CEE16B8-0995-4523-B602-302C295F520A}" dt="2020-04-07T01:01:13.223" v="942" actId="255"/>
          <ac:spMkLst>
            <pc:docMk/>
            <pc:sldMk cId="3151057860" sldId="306"/>
            <ac:spMk id="3" creationId="{EBFB4728-0B97-4EBB-A814-E230BFB3F4ED}"/>
          </ac:spMkLst>
        </pc:spChg>
        <pc:spChg chg="add">
          <ac:chgData name="Wilbur Robinson" userId="bce64a8a9b6b5514" providerId="LiveId" clId="{8CEE16B8-0995-4523-B602-302C295F520A}" dt="2020-04-07T00:54:24.599" v="907" actId="26606"/>
          <ac:spMkLst>
            <pc:docMk/>
            <pc:sldMk cId="3151057860" sldId="306"/>
            <ac:spMk id="9" creationId="{43A31D32-8FDC-4460-8FFC-3D1953DFF9C0}"/>
          </ac:spMkLst>
        </pc:spChg>
        <pc:spChg chg="add">
          <ac:chgData name="Wilbur Robinson" userId="bce64a8a9b6b5514" providerId="LiveId" clId="{8CEE16B8-0995-4523-B602-302C295F520A}" dt="2020-04-07T00:54:24.599" v="907" actId="26606"/>
          <ac:spMkLst>
            <pc:docMk/>
            <pc:sldMk cId="3151057860" sldId="306"/>
            <ac:spMk id="11" creationId="{F59A8478-804D-4DD9-9061-081FACB3CCF5}"/>
          </ac:spMkLst>
        </pc:spChg>
        <pc:spChg chg="add">
          <ac:chgData name="Wilbur Robinson" userId="bce64a8a9b6b5514" providerId="LiveId" clId="{8CEE16B8-0995-4523-B602-302C295F520A}" dt="2020-04-07T00:54:24.599" v="907" actId="26606"/>
          <ac:spMkLst>
            <pc:docMk/>
            <pc:sldMk cId="3151057860" sldId="306"/>
            <ac:spMk id="13" creationId="{BF7E1D97-432A-47D5-AE33-17BB811BB73F}"/>
          </ac:spMkLst>
        </pc:spChg>
        <pc:picChg chg="add mod ord">
          <ac:chgData name="Wilbur Robinson" userId="bce64a8a9b6b5514" providerId="LiveId" clId="{8CEE16B8-0995-4523-B602-302C295F520A}" dt="2020-04-07T01:00:51.187" v="940" actId="1076"/>
          <ac:picMkLst>
            <pc:docMk/>
            <pc:sldMk cId="3151057860" sldId="306"/>
            <ac:picMk id="4" creationId="{912AFB44-30A8-48CE-A9D7-1BAFCB70FF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445D-057B-45F4-BB48-7E0A4A0A4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E132C-6E50-4091-96EC-BD4D322DC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E1D8F1-1D9B-44CF-AEAC-B1D9DCF0A072}"/>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5" name="Footer Placeholder 4">
            <a:extLst>
              <a:ext uri="{FF2B5EF4-FFF2-40B4-BE49-F238E27FC236}">
                <a16:creationId xmlns:a16="http://schemas.microsoft.com/office/drawing/2014/main" id="{057CF59B-C5EC-4EDC-9161-7568F9262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6A2CF-B185-4587-8468-5AEC7B6E1929}"/>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362751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6913-1111-4061-B15C-C848C2E64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0BF825-C411-44C7-9E8F-7A7CE52E7E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3A064-1F58-4D88-B73F-D3467162196A}"/>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5" name="Footer Placeholder 4">
            <a:extLst>
              <a:ext uri="{FF2B5EF4-FFF2-40B4-BE49-F238E27FC236}">
                <a16:creationId xmlns:a16="http://schemas.microsoft.com/office/drawing/2014/main" id="{EBD99807-B1BF-46BC-AFF1-7553C3056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C102B-3433-4B12-BA82-9C78A776BB13}"/>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381189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759DD-7C88-4EBA-9002-131EC096D1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CB1C99-52CF-4DB4-BFD5-8A9369523B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73647-108A-436D-8DE0-8AF14202D906}"/>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5" name="Footer Placeholder 4">
            <a:extLst>
              <a:ext uri="{FF2B5EF4-FFF2-40B4-BE49-F238E27FC236}">
                <a16:creationId xmlns:a16="http://schemas.microsoft.com/office/drawing/2014/main" id="{032C53C3-7A2B-4B9D-BB8F-9F0FCCE68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D591E-F5BD-434D-A303-9D40DC414EE0}"/>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183293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1265-AFA1-447B-B0B0-4F2AD2377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31A45-F51F-4991-B599-A64B22D08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38AA25-561E-4CC3-A705-0B8CDDA01E22}"/>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5" name="Footer Placeholder 4">
            <a:extLst>
              <a:ext uri="{FF2B5EF4-FFF2-40B4-BE49-F238E27FC236}">
                <a16:creationId xmlns:a16="http://schemas.microsoft.com/office/drawing/2014/main" id="{C6E8642A-54D3-4CA9-80DB-E56A6CAEB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31E5A-D9F2-4874-B7E0-1B7961E6920F}"/>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237844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B444-6398-4D26-BFDE-36A0525949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5C192-492B-4D9A-976E-4B6E136E2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4E1EA-D889-48CE-A11F-502A448EC3A8}"/>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5" name="Footer Placeholder 4">
            <a:extLst>
              <a:ext uri="{FF2B5EF4-FFF2-40B4-BE49-F238E27FC236}">
                <a16:creationId xmlns:a16="http://schemas.microsoft.com/office/drawing/2014/main" id="{B6F42C98-0261-4418-8E59-4F89AA131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1C7BE-74DA-4C85-8DF1-6EFE829B5EA2}"/>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390518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726D-3E39-4646-AD4B-E0B747051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B6C46-A816-42FE-910C-5ECE773E1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A155C8-B850-470F-98CB-6602283C9ECF}"/>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5" name="Footer Placeholder 4">
            <a:extLst>
              <a:ext uri="{FF2B5EF4-FFF2-40B4-BE49-F238E27FC236}">
                <a16:creationId xmlns:a16="http://schemas.microsoft.com/office/drawing/2014/main" id="{735F1997-05A9-4D8F-9000-3D488F027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4022D-AE0B-46F1-8310-A2256CDD44A3}"/>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2391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16F6-080D-4184-B2F1-F02DA8971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5BB3C-CBD0-431B-8880-CD318B351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3A969-83BD-4F2D-A806-57AFC0D523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9B16A6-8A4B-4CEE-8813-149E8002E494}"/>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6" name="Footer Placeholder 5">
            <a:extLst>
              <a:ext uri="{FF2B5EF4-FFF2-40B4-BE49-F238E27FC236}">
                <a16:creationId xmlns:a16="http://schemas.microsoft.com/office/drawing/2014/main" id="{278FC1F4-99F6-4396-B5E0-470BBD082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7756A1-CEDF-42D8-A3BF-0563F671D955}"/>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167777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BA30-8210-4D75-A216-C8867C3AE9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E85F71-47F1-408E-98AA-D2D465DD0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78003-5795-4421-8541-5335935E2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5A0315-EC0D-4021-A18A-0F89D450A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3D4ED-3B7E-4C09-97FB-F386332179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4C06A7-E272-41B8-B8FC-FA9A0C0F6160}"/>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8" name="Footer Placeholder 7">
            <a:extLst>
              <a:ext uri="{FF2B5EF4-FFF2-40B4-BE49-F238E27FC236}">
                <a16:creationId xmlns:a16="http://schemas.microsoft.com/office/drawing/2014/main" id="{83A27C0D-AAA6-46DA-944A-60145EE1FC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3A059-080E-485B-9820-703DA1FAFE40}"/>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302251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406D-6C53-4846-9FC4-9B1CA15292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1EE01-8A9A-49B4-AA67-DC1F4D36473F}"/>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4" name="Footer Placeholder 3">
            <a:extLst>
              <a:ext uri="{FF2B5EF4-FFF2-40B4-BE49-F238E27FC236}">
                <a16:creationId xmlns:a16="http://schemas.microsoft.com/office/drawing/2014/main" id="{193CF060-EBBD-43E7-80AD-2FF47FF82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D1BB5-70EF-4F09-B4B8-5D1F6B7CFCB6}"/>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155762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E0F90-B935-41E8-9A5D-5579642A1441}"/>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3" name="Footer Placeholder 2">
            <a:extLst>
              <a:ext uri="{FF2B5EF4-FFF2-40B4-BE49-F238E27FC236}">
                <a16:creationId xmlns:a16="http://schemas.microsoft.com/office/drawing/2014/main" id="{23BB30F5-C02F-416F-8FCF-1326C1B7C9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F7A157-1C1D-4884-A5F2-D87D24B10462}"/>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184676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F102-F3F6-4E68-B909-F059AFAA5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B9E3C-830D-4842-97FC-BB8880A06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53F258-651D-4062-9A29-49CDC4047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C3ED2-7D8D-4E1A-8CC3-DA4823F9E494}"/>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6" name="Footer Placeholder 5">
            <a:extLst>
              <a:ext uri="{FF2B5EF4-FFF2-40B4-BE49-F238E27FC236}">
                <a16:creationId xmlns:a16="http://schemas.microsoft.com/office/drawing/2014/main" id="{5DD767C9-348A-418B-AC8E-2054C8700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653A1-D87F-402B-9DE9-7426524E3C0F}"/>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267496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E3CC-7E6D-4AB8-95C3-10A4802F9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6B156-0B3E-4AE4-A040-AA17A0C20E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FC3CD-D3DE-4730-80A9-67CC4E0A3166}"/>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5" name="Footer Placeholder 4">
            <a:extLst>
              <a:ext uri="{FF2B5EF4-FFF2-40B4-BE49-F238E27FC236}">
                <a16:creationId xmlns:a16="http://schemas.microsoft.com/office/drawing/2014/main" id="{3C2670AB-9468-4A22-B526-4F5F91A86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9897A-1D70-4057-A166-76E7E81B4371}"/>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1239688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8A9E-8828-4C25-985D-1C121CF06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09E2B-C989-46A6-BF19-E29E69545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6C98-ACBD-4644-8F2C-CB8CFD5D7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397A3-8111-4C26-8CF2-7227ACA7CB02}"/>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6" name="Footer Placeholder 5">
            <a:extLst>
              <a:ext uri="{FF2B5EF4-FFF2-40B4-BE49-F238E27FC236}">
                <a16:creationId xmlns:a16="http://schemas.microsoft.com/office/drawing/2014/main" id="{CAE5F1CC-5B32-4DDE-B49B-A45D624A7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89AA0-1758-4E34-A205-CAC8FDA39128}"/>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190136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1D0E-EF6F-4AAB-819E-124495DDE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510E84-379E-400C-9DB0-71B06BD28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BD824-E29F-4A4B-94CC-F307FB6BB945}"/>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5" name="Footer Placeholder 4">
            <a:extLst>
              <a:ext uri="{FF2B5EF4-FFF2-40B4-BE49-F238E27FC236}">
                <a16:creationId xmlns:a16="http://schemas.microsoft.com/office/drawing/2014/main" id="{B12841B4-793F-4AD3-93B8-E315ED320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8BAA9-D1F4-404E-9AB2-1F0267F3F563}"/>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1202577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7689F-50E2-430A-B9AE-77A83F3C2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74EC4F-2982-4BBA-B267-F5C6F5CDA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F3BCB-9E3B-490B-8DF3-B434FCE75AA3}"/>
              </a:ext>
            </a:extLst>
          </p:cNvPr>
          <p:cNvSpPr>
            <a:spLocks noGrp="1"/>
          </p:cNvSpPr>
          <p:nvPr>
            <p:ph type="dt" sz="half" idx="10"/>
          </p:nvPr>
        </p:nvSpPr>
        <p:spPr/>
        <p:txBody>
          <a:bodyPr/>
          <a:lstStyle/>
          <a:p>
            <a:fld id="{4B2EBA79-4AD9-413D-A679-18FC58789280}" type="datetimeFigureOut">
              <a:rPr lang="en-US" smtClean="0"/>
              <a:t>4/6/2020</a:t>
            </a:fld>
            <a:endParaRPr lang="en-US"/>
          </a:p>
        </p:txBody>
      </p:sp>
      <p:sp>
        <p:nvSpPr>
          <p:cNvPr id="5" name="Footer Placeholder 4">
            <a:extLst>
              <a:ext uri="{FF2B5EF4-FFF2-40B4-BE49-F238E27FC236}">
                <a16:creationId xmlns:a16="http://schemas.microsoft.com/office/drawing/2014/main" id="{50C01AC0-2705-4138-88C3-3FF8CAF56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4A8CC-626A-4A69-A4CA-16CB8ABA6046}"/>
              </a:ext>
            </a:extLst>
          </p:cNvPr>
          <p:cNvSpPr>
            <a:spLocks noGrp="1"/>
          </p:cNvSpPr>
          <p:nvPr>
            <p:ph type="sldNum" sz="quarter" idx="12"/>
          </p:nvPr>
        </p:nvSpPr>
        <p:spPr/>
        <p:txBody>
          <a:bodyPr/>
          <a:lstStyle/>
          <a:p>
            <a:fld id="{8B879E34-2259-4D09-A871-FD68C15B1CCC}" type="slidenum">
              <a:rPr lang="en-US" smtClean="0"/>
              <a:t>‹#›</a:t>
            </a:fld>
            <a:endParaRPr lang="en-US"/>
          </a:p>
        </p:txBody>
      </p:sp>
    </p:spTree>
    <p:extLst>
      <p:ext uri="{BB962C8B-B14F-4D97-AF65-F5344CB8AC3E}">
        <p14:creationId xmlns:p14="http://schemas.microsoft.com/office/powerpoint/2010/main" val="173337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955A-400B-49DC-A9FA-A69B52939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436F4F-CE94-4BCF-8C7C-D31E07C3F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CA793-1960-439F-944A-986935BA08D3}"/>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5" name="Footer Placeholder 4">
            <a:extLst>
              <a:ext uri="{FF2B5EF4-FFF2-40B4-BE49-F238E27FC236}">
                <a16:creationId xmlns:a16="http://schemas.microsoft.com/office/drawing/2014/main" id="{6D77DFA5-7A62-438C-8042-A18943D07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E735D-E5E0-4F9B-8188-ECFF9674EA83}"/>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278883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596F-D396-4CED-88C4-0BB20672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653E9-B227-473B-A032-CF9F060B7A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C3064-46DE-4169-ABEC-F44036D2A9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45BE1D-8264-483B-93BB-ED83F864BF84}"/>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6" name="Footer Placeholder 5">
            <a:extLst>
              <a:ext uri="{FF2B5EF4-FFF2-40B4-BE49-F238E27FC236}">
                <a16:creationId xmlns:a16="http://schemas.microsoft.com/office/drawing/2014/main" id="{FBA874A3-17B9-44F7-A45C-3F8C6A86B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AE216-0D40-4481-AB7D-0037FAA3F961}"/>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211084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49E0-0A77-46BC-A00C-D2E4E4D3ED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B6B268-A138-45E1-896B-AE85C52F8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1B7D7-60BF-4470-96AC-F1909B819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6E4BA4-BF39-4E8A-8B3C-D75ACB432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311C2-E575-48D3-8349-A11E9316D3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11AF1-CD88-4918-9C97-A8B09481E490}"/>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8" name="Footer Placeholder 7">
            <a:extLst>
              <a:ext uri="{FF2B5EF4-FFF2-40B4-BE49-F238E27FC236}">
                <a16:creationId xmlns:a16="http://schemas.microsoft.com/office/drawing/2014/main" id="{C06E3BC2-5DD9-4DAC-9308-763BB8E564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9B8216-3204-41C2-8F0A-6C2A3589D61C}"/>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6167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0883-EEC2-4054-8982-75E676DFB5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48304-67D4-479C-BFA1-A90690FB5326}"/>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4" name="Footer Placeholder 3">
            <a:extLst>
              <a:ext uri="{FF2B5EF4-FFF2-40B4-BE49-F238E27FC236}">
                <a16:creationId xmlns:a16="http://schemas.microsoft.com/office/drawing/2014/main" id="{6FBDC097-CBA0-40C2-8540-0B89C6256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D9022-3BAB-40D0-A064-E0D3A6509C46}"/>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382204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E588D-09B3-453C-AF6E-C193AEA07082}"/>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3" name="Footer Placeholder 2">
            <a:extLst>
              <a:ext uri="{FF2B5EF4-FFF2-40B4-BE49-F238E27FC236}">
                <a16:creationId xmlns:a16="http://schemas.microsoft.com/office/drawing/2014/main" id="{5F3ECD20-53C5-4098-A86A-159E843B25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97E22-5A36-47E6-8D58-6932B8AF1C31}"/>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70320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649A-4B15-4DFB-8549-1C1F8059A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C55563-10C4-447E-8D6C-B4806EF4B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20D32-BA38-4DED-AEA7-49426D991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28AD0-0DCF-40E6-B815-020B79BA4CE5}"/>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6" name="Footer Placeholder 5">
            <a:extLst>
              <a:ext uri="{FF2B5EF4-FFF2-40B4-BE49-F238E27FC236}">
                <a16:creationId xmlns:a16="http://schemas.microsoft.com/office/drawing/2014/main" id="{AE2FF47C-5092-4546-9082-E91141916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67432-FA62-440A-A120-11AD18005D67}"/>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27957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CB80-63C2-4810-BEA9-0EBD7CE9E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AC3B3E-7D26-40C9-9906-6A8F54225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4CE1D-5008-4A41-8EA3-FD44EF2C2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744AC-00CA-4BD0-9A74-2911DEB3D9B7}"/>
              </a:ext>
            </a:extLst>
          </p:cNvPr>
          <p:cNvSpPr>
            <a:spLocks noGrp="1"/>
          </p:cNvSpPr>
          <p:nvPr>
            <p:ph type="dt" sz="half" idx="10"/>
          </p:nvPr>
        </p:nvSpPr>
        <p:spPr/>
        <p:txBody>
          <a:bodyPr/>
          <a:lstStyle/>
          <a:p>
            <a:fld id="{8E934D50-DB69-4E5D-8657-A6D89C1719CC}" type="datetimeFigureOut">
              <a:rPr lang="en-US" smtClean="0"/>
              <a:t>4/6/2020</a:t>
            </a:fld>
            <a:endParaRPr lang="en-US"/>
          </a:p>
        </p:txBody>
      </p:sp>
      <p:sp>
        <p:nvSpPr>
          <p:cNvPr id="6" name="Footer Placeholder 5">
            <a:extLst>
              <a:ext uri="{FF2B5EF4-FFF2-40B4-BE49-F238E27FC236}">
                <a16:creationId xmlns:a16="http://schemas.microsoft.com/office/drawing/2014/main" id="{D751653E-ADCC-4758-8F39-7DD6F138B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26F21-524C-4DEB-8D7F-2A7C2BAED283}"/>
              </a:ext>
            </a:extLst>
          </p:cNvPr>
          <p:cNvSpPr>
            <a:spLocks noGrp="1"/>
          </p:cNvSpPr>
          <p:nvPr>
            <p:ph type="sldNum" sz="quarter" idx="12"/>
          </p:nvPr>
        </p:nvSpPr>
        <p:spPr/>
        <p:txBody>
          <a:bodyPr/>
          <a:lstStyle/>
          <a:p>
            <a:fld id="{22CC1F83-161A-453F-A9D4-4F79E3110D34}" type="slidenum">
              <a:rPr lang="en-US" smtClean="0"/>
              <a:t>‹#›</a:t>
            </a:fld>
            <a:endParaRPr lang="en-US"/>
          </a:p>
        </p:txBody>
      </p:sp>
    </p:spTree>
    <p:extLst>
      <p:ext uri="{BB962C8B-B14F-4D97-AF65-F5344CB8AC3E}">
        <p14:creationId xmlns:p14="http://schemas.microsoft.com/office/powerpoint/2010/main" val="223790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17A37-A771-484B-B82B-727F04F19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ABD358-EA44-49C0-ADB1-0F9E0ECDF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75593-CAC6-4B9B-9DFF-B70317FB6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34D50-DB69-4E5D-8657-A6D89C1719CC}" type="datetimeFigureOut">
              <a:rPr lang="en-US" smtClean="0"/>
              <a:t>4/6/2020</a:t>
            </a:fld>
            <a:endParaRPr lang="en-US"/>
          </a:p>
        </p:txBody>
      </p:sp>
      <p:sp>
        <p:nvSpPr>
          <p:cNvPr id="5" name="Footer Placeholder 4">
            <a:extLst>
              <a:ext uri="{FF2B5EF4-FFF2-40B4-BE49-F238E27FC236}">
                <a16:creationId xmlns:a16="http://schemas.microsoft.com/office/drawing/2014/main" id="{1E039F1A-40A9-4CBB-A981-FEA6C4B4A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80C465-95B8-4232-BBC7-F3E47AF80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C1F83-161A-453F-A9D4-4F79E3110D34}" type="slidenum">
              <a:rPr lang="en-US" smtClean="0"/>
              <a:t>‹#›</a:t>
            </a:fld>
            <a:endParaRPr lang="en-US"/>
          </a:p>
        </p:txBody>
      </p:sp>
    </p:spTree>
    <p:extLst>
      <p:ext uri="{BB962C8B-B14F-4D97-AF65-F5344CB8AC3E}">
        <p14:creationId xmlns:p14="http://schemas.microsoft.com/office/powerpoint/2010/main" val="205827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D9181-48F4-434F-93F2-4F522416F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2AC802-2822-4F8B-A525-733C0C25E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5A135-9ECC-4064-95D1-21E09A1FD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EBA79-4AD9-413D-A679-18FC58789280}" type="datetimeFigureOut">
              <a:rPr lang="en-US" smtClean="0"/>
              <a:t>4/6/2020</a:t>
            </a:fld>
            <a:endParaRPr lang="en-US"/>
          </a:p>
        </p:txBody>
      </p:sp>
      <p:sp>
        <p:nvSpPr>
          <p:cNvPr id="5" name="Footer Placeholder 4">
            <a:extLst>
              <a:ext uri="{FF2B5EF4-FFF2-40B4-BE49-F238E27FC236}">
                <a16:creationId xmlns:a16="http://schemas.microsoft.com/office/drawing/2014/main" id="{53A5AF8E-F5A5-4C24-BF68-D087EA693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75A282-810D-43ED-9357-5B388D520E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9E34-2259-4D09-A871-FD68C15B1CCC}" type="slidenum">
              <a:rPr lang="en-US" smtClean="0"/>
              <a:t>‹#›</a:t>
            </a:fld>
            <a:endParaRPr lang="en-US"/>
          </a:p>
        </p:txBody>
      </p:sp>
    </p:spTree>
    <p:extLst>
      <p:ext uri="{BB962C8B-B14F-4D97-AF65-F5344CB8AC3E}">
        <p14:creationId xmlns:p14="http://schemas.microsoft.com/office/powerpoint/2010/main" val="3137268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7612E6-BB0C-45C3-8759-54C5F1743DC4}"/>
              </a:ext>
            </a:extLst>
          </p:cNvPr>
          <p:cNvSpPr/>
          <p:nvPr/>
        </p:nvSpPr>
        <p:spPr>
          <a:xfrm>
            <a:off x="967408" y="365125"/>
            <a:ext cx="9757673" cy="2703408"/>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6600" b="1" kern="1200" cap="none" spc="0" dirty="0">
                <a:ln w="0"/>
                <a:solidFill>
                  <a:schemeClr val="tx1"/>
                </a:solidFill>
                <a:effectLst>
                  <a:outerShdw blurRad="38100" dist="19050" dir="2700000" algn="tl" rotWithShape="0">
                    <a:schemeClr val="dk1">
                      <a:alpha val="40000"/>
                    </a:schemeClr>
                  </a:outerShdw>
                </a:effectLst>
                <a:latin typeface="Vivaldi" panose="03020602050506090804" pitchFamily="66" charset="0"/>
                <a:ea typeface="+mj-ea"/>
                <a:cs typeface="+mj-cs"/>
              </a:rPr>
              <a:t>How to Feed on God’s Word</a:t>
            </a:r>
          </a:p>
          <a:p>
            <a:pPr algn="ctr">
              <a:lnSpc>
                <a:spcPct val="90000"/>
              </a:lnSpc>
              <a:spcBef>
                <a:spcPct val="0"/>
              </a:spcBef>
              <a:spcAft>
                <a:spcPts val="600"/>
              </a:spcAft>
            </a:pPr>
            <a:r>
              <a:rPr lang="en-US" sz="5400" b="1" kern="1200" dirty="0">
                <a:ln w="0"/>
                <a:solidFill>
                  <a:schemeClr val="accent2">
                    <a:lumMod val="50000"/>
                  </a:schemeClr>
                </a:solidFill>
                <a:effectLst>
                  <a:outerShdw blurRad="38100" dist="19050" dir="2700000" algn="tl" rotWithShape="0">
                    <a:schemeClr val="dk1">
                      <a:alpha val="40000"/>
                    </a:schemeClr>
                  </a:outerShdw>
                </a:effectLst>
                <a:latin typeface="Vivaldi" panose="03020602050506090804" pitchFamily="66" charset="0"/>
                <a:ea typeface="+mj-ea"/>
                <a:cs typeface="+mj-cs"/>
              </a:rPr>
              <a:t>April Bible Study</a:t>
            </a:r>
            <a:endParaRPr lang="en-US" sz="5400" b="1" kern="1200" cap="none" spc="0" dirty="0">
              <a:ln w="0"/>
              <a:solidFill>
                <a:schemeClr val="accent2">
                  <a:lumMod val="50000"/>
                </a:schemeClr>
              </a:solidFill>
              <a:effectLst>
                <a:outerShdw blurRad="38100" dist="19050" dir="2700000" algn="tl" rotWithShape="0">
                  <a:schemeClr val="dk1">
                    <a:alpha val="40000"/>
                  </a:schemeClr>
                </a:outerShdw>
              </a:effectLst>
              <a:latin typeface="Vivaldi" panose="03020602050506090804" pitchFamily="66" charset="0"/>
              <a:ea typeface="+mj-ea"/>
              <a:cs typeface="+mj-cs"/>
            </a:endParaRPr>
          </a:p>
        </p:txBody>
      </p:sp>
      <p:pic>
        <p:nvPicPr>
          <p:cNvPr id="3" name="Picture 2" descr="A picture containing text&#10;&#10;Description automatically generated">
            <a:extLst>
              <a:ext uri="{FF2B5EF4-FFF2-40B4-BE49-F238E27FC236}">
                <a16:creationId xmlns:a16="http://schemas.microsoft.com/office/drawing/2014/main" id="{CE6AAE63-7864-460D-A91C-7BF11F798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878" y="3108289"/>
            <a:ext cx="7739270" cy="3199746"/>
          </a:xfrm>
          <a:prstGeom prst="rect">
            <a:avLst/>
          </a:prstGeom>
        </p:spPr>
      </p:pic>
    </p:spTree>
    <p:extLst>
      <p:ext uri="{BB962C8B-B14F-4D97-AF65-F5344CB8AC3E}">
        <p14:creationId xmlns:p14="http://schemas.microsoft.com/office/powerpoint/2010/main" val="423356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3876AD-EFB9-4478-A5C3-F98CB53CB183}"/>
              </a:ext>
            </a:extLst>
          </p:cNvPr>
          <p:cNvSpPr>
            <a:spLocks noGrp="1"/>
          </p:cNvSpPr>
          <p:nvPr>
            <p:ph idx="1"/>
          </p:nvPr>
        </p:nvSpPr>
        <p:spPr>
          <a:xfrm>
            <a:off x="2213112" y="690995"/>
            <a:ext cx="7540487" cy="3576205"/>
          </a:xfrm>
        </p:spPr>
        <p:txBody>
          <a:bodyPr>
            <a:noAutofit/>
          </a:bodyPr>
          <a:lstStyle/>
          <a:p>
            <a:pPr marL="0" indent="0" algn="ctr">
              <a:buNone/>
            </a:pP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“The Word of God is alive; it speaks to me. It has feet, it runs after me. It has hands, it lays hold of me!”</a:t>
            </a:r>
          </a:p>
          <a:p>
            <a:pPr marL="0" indent="0" algn="ctr">
              <a:buNone/>
            </a:pP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Martin Luther</a:t>
            </a:r>
            <a:b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a16="http://schemas.microsoft.com/office/drawing/2014/main" id="{96473056-D17F-4174-979F-BB46664E63A2}"/>
              </a:ext>
            </a:extLst>
          </p:cNvPr>
          <p:cNvPicPr>
            <a:picLocks noChangeAspect="1"/>
          </p:cNvPicPr>
          <p:nvPr/>
        </p:nvPicPr>
        <p:blipFill>
          <a:blip r:embed="rId2"/>
          <a:stretch>
            <a:fillRect/>
          </a:stretch>
        </p:blipFill>
        <p:spPr>
          <a:xfrm>
            <a:off x="2540360" y="4369698"/>
            <a:ext cx="6828927" cy="1925086"/>
          </a:xfrm>
          <a:prstGeom prst="rect">
            <a:avLst/>
          </a:prstGeom>
        </p:spPr>
      </p:pic>
    </p:spTree>
    <p:extLst>
      <p:ext uri="{BB962C8B-B14F-4D97-AF65-F5344CB8AC3E}">
        <p14:creationId xmlns:p14="http://schemas.microsoft.com/office/powerpoint/2010/main" val="217115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5F44F-468E-45CA-A0B7-30EF01718DEE}"/>
              </a:ext>
            </a:extLst>
          </p:cNvPr>
          <p:cNvSpPr>
            <a:spLocks noGrp="1"/>
          </p:cNvSpPr>
          <p:nvPr>
            <p:ph idx="1"/>
          </p:nvPr>
        </p:nvSpPr>
        <p:spPr>
          <a:xfrm>
            <a:off x="838200" y="901148"/>
            <a:ext cx="10515600" cy="5275815"/>
          </a:xfrm>
        </p:spPr>
        <p:txBody>
          <a:bodyPr/>
          <a:lstStyle/>
          <a:p>
            <a:pPr marL="0" indent="0" algn="ctr">
              <a:buNone/>
            </a:pPr>
            <a:r>
              <a:rPr lang="en-US" sz="6600" b="1" dirty="0">
                <a:latin typeface="Vivaldi" panose="03020602050506090804" pitchFamily="66" charset="0"/>
                <a:ea typeface="Arial Unicode MS" panose="020B0604020202020204" pitchFamily="34" charset="-128"/>
                <a:cs typeface="Arial Unicode MS" panose="020B0604020202020204" pitchFamily="34" charset="-128"/>
              </a:rPr>
              <a:t>The Word of God is a Sword</a:t>
            </a:r>
            <a:endParaRPr lang="en-US" sz="6600" dirty="0">
              <a:latin typeface="Vivaldi" panose="03020602050506090804" pitchFamily="66" charset="0"/>
              <a:ea typeface="Arial Unicode MS" panose="020B0604020202020204" pitchFamily="34" charset="-128"/>
              <a:cs typeface="Arial Unicode MS" panose="020B0604020202020204" pitchFamily="34" charset="-128"/>
            </a:endParaRPr>
          </a:p>
          <a:p>
            <a:pPr marL="0" indent="0" algn="ctr">
              <a:buNone/>
            </a:pP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And take the helmet of salvation, and the sword of the Spirit, which is the Word of God.</a:t>
            </a:r>
          </a:p>
          <a:p>
            <a:pPr marL="0" indent="0" algn="ctr">
              <a:buNone/>
            </a:pP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Ephesians 6:17</a:t>
            </a:r>
          </a:p>
          <a:p>
            <a:endParaRPr lang="en-US" dirty="0"/>
          </a:p>
        </p:txBody>
      </p:sp>
      <p:pic>
        <p:nvPicPr>
          <p:cNvPr id="4" name="Picture 3">
            <a:extLst>
              <a:ext uri="{FF2B5EF4-FFF2-40B4-BE49-F238E27FC236}">
                <a16:creationId xmlns:a16="http://schemas.microsoft.com/office/drawing/2014/main" id="{11F3AFEE-F79C-481A-9569-A1DA72711D07}"/>
              </a:ext>
            </a:extLst>
          </p:cNvPr>
          <p:cNvPicPr>
            <a:picLocks noChangeAspect="1"/>
          </p:cNvPicPr>
          <p:nvPr/>
        </p:nvPicPr>
        <p:blipFill>
          <a:blip r:embed="rId2"/>
          <a:stretch>
            <a:fillRect/>
          </a:stretch>
        </p:blipFill>
        <p:spPr>
          <a:xfrm>
            <a:off x="2540360" y="4346916"/>
            <a:ext cx="6828927" cy="2264899"/>
          </a:xfrm>
          <a:prstGeom prst="rect">
            <a:avLst/>
          </a:prstGeom>
        </p:spPr>
      </p:pic>
    </p:spTree>
    <p:extLst>
      <p:ext uri="{BB962C8B-B14F-4D97-AF65-F5344CB8AC3E}">
        <p14:creationId xmlns:p14="http://schemas.microsoft.com/office/powerpoint/2010/main" val="300841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iece of paper&#10;&#10;Description automatically generated">
            <a:extLst>
              <a:ext uri="{FF2B5EF4-FFF2-40B4-BE49-F238E27FC236}">
                <a16:creationId xmlns:a16="http://schemas.microsoft.com/office/drawing/2014/main" id="{494AAEFE-C1D5-41D8-9CEC-992AD22BBD73}"/>
              </a:ext>
            </a:extLst>
          </p:cNvPr>
          <p:cNvPicPr>
            <a:picLocks noChangeAspect="1"/>
          </p:cNvPicPr>
          <p:nvPr/>
        </p:nvPicPr>
        <p:blipFill rotWithShape="1">
          <a:blip r:embed="rId2">
            <a:alphaModFix amt="35000"/>
          </a:blip>
          <a:srcRect l="23910" r="16979"/>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7B8CF308-0732-4689-8CED-D2A95776EC73}"/>
              </a:ext>
            </a:extLst>
          </p:cNvPr>
          <p:cNvSpPr>
            <a:spLocks noGrp="1"/>
          </p:cNvSpPr>
          <p:nvPr>
            <p:ph idx="1"/>
          </p:nvPr>
        </p:nvSpPr>
        <p:spPr>
          <a:xfrm>
            <a:off x="583096" y="1152939"/>
            <a:ext cx="10999304" cy="5024024"/>
          </a:xfrm>
        </p:spPr>
        <p:txBody>
          <a:bodyPr>
            <a:noAutofit/>
          </a:bodyPr>
          <a:lstStyle/>
          <a:p>
            <a:pPr marL="0" indent="0" algn="ctr">
              <a:buNone/>
            </a:pPr>
            <a:r>
              <a:rPr lang="en-US" sz="7200" b="1" dirty="0">
                <a:solidFill>
                  <a:srgbClr val="FFFFFF"/>
                </a:solidFill>
                <a:latin typeface="Vivaldi" panose="03020602050506090804" pitchFamily="66" charset="0"/>
              </a:rPr>
              <a:t>“The Word of God strips us down and makes us naked before God. It allows us to see ourselves for the very first time as God sees us.” </a:t>
            </a:r>
          </a:p>
        </p:txBody>
      </p:sp>
    </p:spTree>
    <p:extLst>
      <p:ext uri="{BB962C8B-B14F-4D97-AF65-F5344CB8AC3E}">
        <p14:creationId xmlns:p14="http://schemas.microsoft.com/office/powerpoint/2010/main" val="97065330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7FEA3-74CF-4FA8-BF49-B9A2E2E7E10A}"/>
              </a:ext>
            </a:extLst>
          </p:cNvPr>
          <p:cNvSpPr>
            <a:spLocks noGrp="1"/>
          </p:cNvSpPr>
          <p:nvPr>
            <p:ph idx="1"/>
          </p:nvPr>
        </p:nvSpPr>
        <p:spPr>
          <a:xfrm>
            <a:off x="1099930" y="596348"/>
            <a:ext cx="9925879" cy="5580615"/>
          </a:xfrm>
        </p:spPr>
        <p:txBody>
          <a:bodyPr/>
          <a:lstStyle/>
          <a:p>
            <a:pPr marL="0" indent="0" algn="ctr">
              <a:buNone/>
            </a:pPr>
            <a:r>
              <a:rPr lang="en-US" sz="4800" b="1" dirty="0">
                <a:latin typeface="Vivaldi" panose="03020602050506090804" pitchFamily="66" charset="0"/>
                <a:ea typeface="Arial Unicode MS" panose="020B0604020202020204" pitchFamily="34" charset="-128"/>
                <a:cs typeface="Arial Unicode MS" panose="020B0604020202020204" pitchFamily="34" charset="-128"/>
              </a:rPr>
              <a:t>The Attitude of a Skilled Spiritual Warrior</a:t>
            </a:r>
          </a:p>
          <a:p>
            <a:pPr marL="0" indent="0" algn="ctr">
              <a:buNone/>
            </a:pPr>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“I have restrained my feet from every evil way, that I may keep Your word. I have not departed from Your judgments, for You Yourself have taught me. How sweet are Your words to my taste, sweeter than honey to my mouth! Through Your precepts I get understanding; therefore, I hate every false way” </a:t>
            </a:r>
          </a:p>
          <a:p>
            <a:pPr marL="0" indent="0" algn="ctr">
              <a:buNone/>
            </a:pPr>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Psalm 119:101-104</a:t>
            </a:r>
          </a:p>
          <a:p>
            <a:endParaRPr lang="en-US" dirty="0"/>
          </a:p>
        </p:txBody>
      </p:sp>
      <p:pic>
        <p:nvPicPr>
          <p:cNvPr id="4" name="Picture 3">
            <a:extLst>
              <a:ext uri="{FF2B5EF4-FFF2-40B4-BE49-F238E27FC236}">
                <a16:creationId xmlns:a16="http://schemas.microsoft.com/office/drawing/2014/main" id="{FF88690C-8917-471B-BBBF-4272AA976E03}"/>
              </a:ext>
            </a:extLst>
          </p:cNvPr>
          <p:cNvPicPr>
            <a:picLocks noChangeAspect="1"/>
          </p:cNvPicPr>
          <p:nvPr/>
        </p:nvPicPr>
        <p:blipFill>
          <a:blip r:embed="rId2"/>
          <a:stretch>
            <a:fillRect/>
          </a:stretch>
        </p:blipFill>
        <p:spPr>
          <a:xfrm>
            <a:off x="3233529" y="4346916"/>
            <a:ext cx="5671931" cy="1830047"/>
          </a:xfrm>
          <a:prstGeom prst="rect">
            <a:avLst/>
          </a:prstGeom>
        </p:spPr>
      </p:pic>
    </p:spTree>
    <p:extLst>
      <p:ext uri="{BB962C8B-B14F-4D97-AF65-F5344CB8AC3E}">
        <p14:creationId xmlns:p14="http://schemas.microsoft.com/office/powerpoint/2010/main" val="345223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7DF9-88A3-4058-BF63-106DAD877DE9}"/>
              </a:ext>
            </a:extLst>
          </p:cNvPr>
          <p:cNvSpPr>
            <a:spLocks noGrp="1"/>
          </p:cNvSpPr>
          <p:nvPr>
            <p:ph type="title"/>
          </p:nvPr>
        </p:nvSpPr>
        <p:spPr/>
        <p:txBody>
          <a:bodyPr>
            <a:normAutofit/>
          </a:bodyPr>
          <a:lstStyle/>
          <a:p>
            <a:pPr algn="ctr"/>
            <a:r>
              <a:rPr lang="en-US" sz="7200" b="1" dirty="0">
                <a:latin typeface="Vivaldi" panose="03020602050506090804" pitchFamily="66" charset="0"/>
              </a:rPr>
              <a:t>2. A Mirror that Reveals</a:t>
            </a:r>
          </a:p>
        </p:txBody>
      </p:sp>
      <p:sp>
        <p:nvSpPr>
          <p:cNvPr id="3" name="Content Placeholder 2">
            <a:extLst>
              <a:ext uri="{FF2B5EF4-FFF2-40B4-BE49-F238E27FC236}">
                <a16:creationId xmlns:a16="http://schemas.microsoft.com/office/drawing/2014/main" id="{CF96DBE3-4B60-4166-A365-A17B216C8BB8}"/>
              </a:ext>
            </a:extLst>
          </p:cNvPr>
          <p:cNvSpPr>
            <a:spLocks noGrp="1"/>
          </p:cNvSpPr>
          <p:nvPr>
            <p:ph idx="1"/>
          </p:nvPr>
        </p:nvSpPr>
        <p:spPr>
          <a:xfrm>
            <a:off x="662609" y="4280452"/>
            <a:ext cx="10416208" cy="1896510"/>
          </a:xfrm>
        </p:spPr>
        <p:txBody>
          <a:bodyPr/>
          <a:lstStyle/>
          <a:p>
            <a:pPr marL="0" indent="0" algn="ctr">
              <a:buNone/>
            </a:pPr>
            <a:r>
              <a:rPr lang="en-US" sz="5400" b="1" dirty="0">
                <a:latin typeface="Vivaldi" panose="03020602050506090804" pitchFamily="66" charset="0"/>
                <a:ea typeface="Arial Unicode MS" panose="020B0604020202020204" pitchFamily="34" charset="-128"/>
                <a:cs typeface="Arial Unicode MS" panose="020B0604020202020204" pitchFamily="34" charset="-128"/>
              </a:rPr>
              <a:t>There are Three Ministries of the Word of God as a Mirror:</a:t>
            </a:r>
          </a:p>
          <a:p>
            <a:pPr marL="0" indent="0">
              <a:buNone/>
            </a:pPr>
            <a:endParaRPr lang="en-US" dirty="0"/>
          </a:p>
        </p:txBody>
      </p:sp>
      <p:pic>
        <p:nvPicPr>
          <p:cNvPr id="4" name="Picture 3">
            <a:extLst>
              <a:ext uri="{FF2B5EF4-FFF2-40B4-BE49-F238E27FC236}">
                <a16:creationId xmlns:a16="http://schemas.microsoft.com/office/drawing/2014/main" id="{0DF80379-5727-4F35-A31D-332293EACCE4}"/>
              </a:ext>
            </a:extLst>
          </p:cNvPr>
          <p:cNvPicPr>
            <a:picLocks noChangeAspect="1"/>
          </p:cNvPicPr>
          <p:nvPr/>
        </p:nvPicPr>
        <p:blipFill>
          <a:blip r:embed="rId2"/>
          <a:stretch>
            <a:fillRect/>
          </a:stretch>
        </p:blipFill>
        <p:spPr>
          <a:xfrm>
            <a:off x="3485321" y="1884914"/>
            <a:ext cx="5671931" cy="2201312"/>
          </a:xfrm>
          <a:prstGeom prst="rect">
            <a:avLst/>
          </a:prstGeom>
        </p:spPr>
      </p:pic>
    </p:spTree>
    <p:extLst>
      <p:ext uri="{BB962C8B-B14F-4D97-AF65-F5344CB8AC3E}">
        <p14:creationId xmlns:p14="http://schemas.microsoft.com/office/powerpoint/2010/main" val="3029280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BBC4-2AE9-49B1-9858-88766BE4A3AC}"/>
              </a:ext>
            </a:extLst>
          </p:cNvPr>
          <p:cNvSpPr>
            <a:spLocks noGrp="1"/>
          </p:cNvSpPr>
          <p:nvPr>
            <p:ph type="title"/>
          </p:nvPr>
        </p:nvSpPr>
        <p:spPr/>
        <p:txBody>
          <a:bodyPr>
            <a:normAutofit/>
          </a:bodyPr>
          <a:lstStyle/>
          <a:p>
            <a:pPr algn="ctr"/>
            <a:r>
              <a:rPr lang="en-US" sz="5400" b="1" dirty="0">
                <a:latin typeface="Arial Unicode MS" panose="020B0604020202020204" pitchFamily="34" charset="-128"/>
                <a:ea typeface="Arial Unicode MS" panose="020B0604020202020204" pitchFamily="34" charset="-128"/>
                <a:cs typeface="Arial Unicode MS" panose="020B0604020202020204" pitchFamily="34" charset="-128"/>
              </a:rPr>
              <a:t>RESTORATION - </a:t>
            </a: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Exodus 38:8 </a:t>
            </a:r>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 Placeholder 2">
            <a:extLst>
              <a:ext uri="{FF2B5EF4-FFF2-40B4-BE49-F238E27FC236}">
                <a16:creationId xmlns:a16="http://schemas.microsoft.com/office/drawing/2014/main" id="{C8DF7FE5-FA3A-4380-912B-82B81FD90EB4}"/>
              </a:ext>
            </a:extLst>
          </p:cNvPr>
          <p:cNvSpPr>
            <a:spLocks noGrp="1"/>
          </p:cNvSpPr>
          <p:nvPr>
            <p:ph type="body" idx="1"/>
          </p:nvPr>
        </p:nvSpPr>
        <p:spPr>
          <a:xfrm>
            <a:off x="1457739" y="4589463"/>
            <a:ext cx="9634332" cy="1500187"/>
          </a:xfrm>
        </p:spPr>
        <p:txBody>
          <a:bodyPr/>
          <a:lstStyle/>
          <a:p>
            <a:pPr algn="ctr"/>
            <a:r>
              <a:rPr lang="en-US" sz="3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He made the laver of bronze and its base of bronze, from the bronze mirrors of the serving women who assembled at the door of the tabernacle of meeting.</a:t>
            </a:r>
          </a:p>
          <a:p>
            <a:endParaRPr lang="en-US" dirty="0"/>
          </a:p>
        </p:txBody>
      </p:sp>
      <p:pic>
        <p:nvPicPr>
          <p:cNvPr id="4" name="Picture 3">
            <a:extLst>
              <a:ext uri="{FF2B5EF4-FFF2-40B4-BE49-F238E27FC236}">
                <a16:creationId xmlns:a16="http://schemas.microsoft.com/office/drawing/2014/main" id="{A086B185-F5E3-4BFD-8633-57C760F9D452}"/>
              </a:ext>
            </a:extLst>
          </p:cNvPr>
          <p:cNvPicPr>
            <a:picLocks noChangeAspect="1"/>
          </p:cNvPicPr>
          <p:nvPr/>
        </p:nvPicPr>
        <p:blipFill>
          <a:blip r:embed="rId2"/>
          <a:stretch>
            <a:fillRect/>
          </a:stretch>
        </p:blipFill>
        <p:spPr>
          <a:xfrm>
            <a:off x="2782957" y="861391"/>
            <a:ext cx="6785112" cy="2274715"/>
          </a:xfrm>
          <a:prstGeom prst="rect">
            <a:avLst/>
          </a:prstGeom>
        </p:spPr>
      </p:pic>
    </p:spTree>
    <p:extLst>
      <p:ext uri="{BB962C8B-B14F-4D97-AF65-F5344CB8AC3E}">
        <p14:creationId xmlns:p14="http://schemas.microsoft.com/office/powerpoint/2010/main" val="351930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41FE-5529-4853-A40A-EA7F626D9A45}"/>
              </a:ext>
            </a:extLst>
          </p:cNvPr>
          <p:cNvSpPr>
            <a:spLocks noGrp="1"/>
          </p:cNvSpPr>
          <p:nvPr>
            <p:ph type="title"/>
          </p:nvPr>
        </p:nvSpPr>
        <p:spPr>
          <a:xfrm>
            <a:off x="831850" y="3246783"/>
            <a:ext cx="10515600" cy="1192695"/>
          </a:xfrm>
        </p:spPr>
        <p:txBody>
          <a:bodyPr>
            <a:normAutofit/>
          </a:bodyPr>
          <a:lstStyle/>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TRANSFORMATION</a:t>
            </a: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 - 2 Corinthians 3:18 </a:t>
            </a:r>
          </a:p>
        </p:txBody>
      </p:sp>
      <p:sp>
        <p:nvSpPr>
          <p:cNvPr id="3" name="Text Placeholder 2">
            <a:extLst>
              <a:ext uri="{FF2B5EF4-FFF2-40B4-BE49-F238E27FC236}">
                <a16:creationId xmlns:a16="http://schemas.microsoft.com/office/drawing/2014/main" id="{044D77AE-93A3-4FF3-A02E-C26D2CD572B0}"/>
              </a:ext>
            </a:extLst>
          </p:cNvPr>
          <p:cNvSpPr>
            <a:spLocks noGrp="1"/>
          </p:cNvSpPr>
          <p:nvPr>
            <p:ph type="body" idx="1"/>
          </p:nvPr>
        </p:nvSpPr>
        <p:spPr>
          <a:xfrm>
            <a:off x="1007165" y="4589463"/>
            <a:ext cx="9965635" cy="1798085"/>
          </a:xfrm>
        </p:spPr>
        <p:txBody>
          <a:bodyPr>
            <a:noAutofit/>
          </a:bodyPr>
          <a:lstStyle/>
          <a:p>
            <a:pPr algn="just"/>
            <a:r>
              <a:rPr lang="en-US" sz="2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But we all, with unveiled face, beholding as in a mirror the glory of the Lord, are being transformed into the same image from glory to glory, just as by the Spirit of the Lord. </a:t>
            </a:r>
          </a:p>
        </p:txBody>
      </p:sp>
      <p:pic>
        <p:nvPicPr>
          <p:cNvPr id="4" name="Picture 3">
            <a:extLst>
              <a:ext uri="{FF2B5EF4-FFF2-40B4-BE49-F238E27FC236}">
                <a16:creationId xmlns:a16="http://schemas.microsoft.com/office/drawing/2014/main" id="{740F929D-88DA-48B4-B9EE-66A7FEBB557D}"/>
              </a:ext>
            </a:extLst>
          </p:cNvPr>
          <p:cNvPicPr>
            <a:picLocks noChangeAspect="1"/>
          </p:cNvPicPr>
          <p:nvPr/>
        </p:nvPicPr>
        <p:blipFill>
          <a:blip r:embed="rId2"/>
          <a:stretch>
            <a:fillRect/>
          </a:stretch>
        </p:blipFill>
        <p:spPr>
          <a:xfrm>
            <a:off x="3207026" y="1055515"/>
            <a:ext cx="6361043" cy="1992486"/>
          </a:xfrm>
          <a:prstGeom prst="rect">
            <a:avLst/>
          </a:prstGeom>
        </p:spPr>
      </p:pic>
    </p:spTree>
    <p:extLst>
      <p:ext uri="{BB962C8B-B14F-4D97-AF65-F5344CB8AC3E}">
        <p14:creationId xmlns:p14="http://schemas.microsoft.com/office/powerpoint/2010/main" val="97344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2A20-3C6A-4CAD-8C10-481126C09A10}"/>
              </a:ext>
            </a:extLst>
          </p:cNvPr>
          <p:cNvSpPr>
            <a:spLocks noGrp="1"/>
          </p:cNvSpPr>
          <p:nvPr>
            <p:ph type="title"/>
          </p:nvPr>
        </p:nvSpPr>
        <p:spPr>
          <a:xfrm>
            <a:off x="831850" y="2411895"/>
            <a:ext cx="10515600" cy="1179444"/>
          </a:xfrm>
        </p:spPr>
        <p:txBody>
          <a:bodyPr/>
          <a:lstStyle/>
          <a:p>
            <a:pPr algn="ctr"/>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EXAMINATION </a:t>
            </a:r>
            <a:r>
              <a:rPr lang="en-US" b="1" dirty="0"/>
              <a:t>- </a:t>
            </a:r>
            <a:r>
              <a:rPr lang="en-US" sz="4800" b="1" dirty="0">
                <a:latin typeface="Arial Unicode MS" panose="020B0604020202020204" pitchFamily="34" charset="-128"/>
                <a:ea typeface="Arial Unicode MS" panose="020B0604020202020204" pitchFamily="34" charset="-128"/>
                <a:cs typeface="Arial Unicode MS" panose="020B0604020202020204" pitchFamily="34" charset="-128"/>
              </a:rPr>
              <a:t>James 1:23-25 </a:t>
            </a:r>
          </a:p>
        </p:txBody>
      </p:sp>
      <p:sp>
        <p:nvSpPr>
          <p:cNvPr id="3" name="Text Placeholder 2">
            <a:extLst>
              <a:ext uri="{FF2B5EF4-FFF2-40B4-BE49-F238E27FC236}">
                <a16:creationId xmlns:a16="http://schemas.microsoft.com/office/drawing/2014/main" id="{79D7AE0D-58D8-4B1F-A0D4-D85D73F5CE60}"/>
              </a:ext>
            </a:extLst>
          </p:cNvPr>
          <p:cNvSpPr>
            <a:spLocks noGrp="1"/>
          </p:cNvSpPr>
          <p:nvPr>
            <p:ph type="body" idx="1"/>
          </p:nvPr>
        </p:nvSpPr>
        <p:spPr>
          <a:xfrm>
            <a:off x="689113" y="3829877"/>
            <a:ext cx="10866783" cy="2259774"/>
          </a:xfrm>
        </p:spPr>
        <p:txBody>
          <a:bodyPr>
            <a:normAutofit lnSpcReduction="10000"/>
          </a:bodyPr>
          <a:lstStyle/>
          <a:p>
            <a:pPr algn="just"/>
            <a:r>
              <a:rPr lang="en-US" sz="2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 if anyone is a hearer of the word and not a doer, he is like a man observing his natural face in a mirror; for he observes himself, goes away, and immediately forgets what kind of man he was. But he who looks into the perfect law of liberty and continues in it and is not a forgetful hearer but a doer of the work, this one will be blessed in what he does. </a:t>
            </a:r>
          </a:p>
          <a:p>
            <a:endParaRPr lang="en-US" dirty="0"/>
          </a:p>
        </p:txBody>
      </p:sp>
      <p:pic>
        <p:nvPicPr>
          <p:cNvPr id="4" name="Picture 3">
            <a:extLst>
              <a:ext uri="{FF2B5EF4-FFF2-40B4-BE49-F238E27FC236}">
                <a16:creationId xmlns:a16="http://schemas.microsoft.com/office/drawing/2014/main" id="{C729B73B-C4D9-4ADA-97F7-68852EA328E1}"/>
              </a:ext>
            </a:extLst>
          </p:cNvPr>
          <p:cNvPicPr>
            <a:picLocks noChangeAspect="1"/>
          </p:cNvPicPr>
          <p:nvPr/>
        </p:nvPicPr>
        <p:blipFill>
          <a:blip r:embed="rId2"/>
          <a:stretch>
            <a:fillRect/>
          </a:stretch>
        </p:blipFill>
        <p:spPr>
          <a:xfrm>
            <a:off x="3617843" y="679381"/>
            <a:ext cx="5579166" cy="1493976"/>
          </a:xfrm>
          <a:prstGeom prst="rect">
            <a:avLst/>
          </a:prstGeom>
        </p:spPr>
      </p:pic>
    </p:spTree>
    <p:extLst>
      <p:ext uri="{BB962C8B-B14F-4D97-AF65-F5344CB8AC3E}">
        <p14:creationId xmlns:p14="http://schemas.microsoft.com/office/powerpoint/2010/main" val="237591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F91A-FC05-4BC7-8A58-67D641410F60}"/>
              </a:ext>
            </a:extLst>
          </p:cNvPr>
          <p:cNvSpPr>
            <a:spLocks noGrp="1"/>
          </p:cNvSpPr>
          <p:nvPr>
            <p:ph type="title"/>
          </p:nvPr>
        </p:nvSpPr>
        <p:spPr>
          <a:xfrm>
            <a:off x="831850" y="768351"/>
            <a:ext cx="10515600" cy="990111"/>
          </a:xfrm>
        </p:spPr>
        <p:txBody>
          <a:bodyPr>
            <a:noAutofit/>
          </a:bodyPr>
          <a:lstStyle/>
          <a:p>
            <a:pPr algn="ctr"/>
            <a:r>
              <a:rPr lang="en-US" sz="7200" b="1" dirty="0">
                <a:latin typeface="Vivaldi" panose="03020602050506090804" pitchFamily="66" charset="0"/>
              </a:rPr>
              <a:t>3. A Seed That Reproduces</a:t>
            </a:r>
            <a:endParaRPr lang="en-US" sz="7200" dirty="0">
              <a:latin typeface="Vivaldi" panose="03020602050506090804" pitchFamily="66" charset="0"/>
            </a:endParaRPr>
          </a:p>
        </p:txBody>
      </p:sp>
      <p:sp>
        <p:nvSpPr>
          <p:cNvPr id="3" name="Text Placeholder 2">
            <a:extLst>
              <a:ext uri="{FF2B5EF4-FFF2-40B4-BE49-F238E27FC236}">
                <a16:creationId xmlns:a16="http://schemas.microsoft.com/office/drawing/2014/main" id="{AFFAA8EF-3D74-4DDB-A6D6-CF0C7C762E17}"/>
              </a:ext>
            </a:extLst>
          </p:cNvPr>
          <p:cNvSpPr>
            <a:spLocks noGrp="1"/>
          </p:cNvSpPr>
          <p:nvPr>
            <p:ph type="body" idx="1"/>
          </p:nvPr>
        </p:nvSpPr>
        <p:spPr>
          <a:xfrm>
            <a:off x="2054086" y="4731026"/>
            <a:ext cx="8189843" cy="1358624"/>
          </a:xfrm>
        </p:spPr>
        <p:txBody>
          <a:bodyPr/>
          <a:lstStyle/>
          <a:p>
            <a:pPr algn="ctr"/>
            <a:r>
              <a:rPr lang="en-US" sz="7200" b="1" dirty="0">
                <a:solidFill>
                  <a:schemeClr val="tx1"/>
                </a:solidFill>
                <a:latin typeface="Vivaldi" panose="03020602050506090804" pitchFamily="66" charset="0"/>
                <a:ea typeface="Arial Unicode MS" panose="020B0604020202020204" pitchFamily="34" charset="-128"/>
                <a:cs typeface="Arial Unicode MS" panose="020B0604020202020204" pitchFamily="34" charset="-128"/>
              </a:rPr>
              <a:t>1 Peter 1:23</a:t>
            </a:r>
          </a:p>
          <a:p>
            <a:endParaRPr lang="en-US" dirty="0"/>
          </a:p>
        </p:txBody>
      </p:sp>
      <p:pic>
        <p:nvPicPr>
          <p:cNvPr id="4" name="Picture 3">
            <a:extLst>
              <a:ext uri="{FF2B5EF4-FFF2-40B4-BE49-F238E27FC236}">
                <a16:creationId xmlns:a16="http://schemas.microsoft.com/office/drawing/2014/main" id="{A42C88B6-3742-4D32-A757-BC2F748FE2AE}"/>
              </a:ext>
            </a:extLst>
          </p:cNvPr>
          <p:cNvPicPr>
            <a:picLocks noChangeAspect="1"/>
          </p:cNvPicPr>
          <p:nvPr/>
        </p:nvPicPr>
        <p:blipFill>
          <a:blip r:embed="rId2"/>
          <a:stretch>
            <a:fillRect/>
          </a:stretch>
        </p:blipFill>
        <p:spPr>
          <a:xfrm>
            <a:off x="3253684" y="2268537"/>
            <a:ext cx="5671931" cy="2201312"/>
          </a:xfrm>
          <a:prstGeom prst="rect">
            <a:avLst/>
          </a:prstGeom>
        </p:spPr>
      </p:pic>
    </p:spTree>
    <p:extLst>
      <p:ext uri="{BB962C8B-B14F-4D97-AF65-F5344CB8AC3E}">
        <p14:creationId xmlns:p14="http://schemas.microsoft.com/office/powerpoint/2010/main" val="382371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BB6660-E6B6-4044-97AA-1813AF90C63F}"/>
              </a:ext>
            </a:extLst>
          </p:cNvPr>
          <p:cNvSpPr>
            <a:spLocks noGrp="1"/>
          </p:cNvSpPr>
          <p:nvPr>
            <p:ph idx="1"/>
          </p:nvPr>
        </p:nvSpPr>
        <p:spPr>
          <a:xfrm>
            <a:off x="728870" y="1325217"/>
            <a:ext cx="5367130" cy="3273288"/>
          </a:xfrm>
        </p:spPr>
        <p:txBody>
          <a:bodyPr>
            <a:normAutofit lnSpcReduction="10000"/>
          </a:bodyPr>
          <a:lstStyle/>
          <a:p>
            <a:pPr marL="0" indent="0" algn="ctr">
              <a:buNone/>
            </a:pP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For you have been born again not of seed which is perishable but imperishable, that is, through the living and enduring word of God. </a:t>
            </a:r>
          </a:p>
        </p:txBody>
      </p:sp>
      <p:pic>
        <p:nvPicPr>
          <p:cNvPr id="4" name="Picture 3">
            <a:extLst>
              <a:ext uri="{FF2B5EF4-FFF2-40B4-BE49-F238E27FC236}">
                <a16:creationId xmlns:a16="http://schemas.microsoft.com/office/drawing/2014/main" id="{240E0731-6C1E-4AD5-97EC-BE11B0D55442}"/>
              </a:ext>
            </a:extLst>
          </p:cNvPr>
          <p:cNvPicPr>
            <a:picLocks noChangeAspect="1"/>
          </p:cNvPicPr>
          <p:nvPr/>
        </p:nvPicPr>
        <p:blipFill>
          <a:blip r:embed="rId2"/>
          <a:stretch>
            <a:fillRect/>
          </a:stretch>
        </p:blipFill>
        <p:spPr>
          <a:xfrm>
            <a:off x="6811618" y="1921565"/>
            <a:ext cx="4651512" cy="2268679"/>
          </a:xfrm>
          <a:prstGeom prst="rect">
            <a:avLst/>
          </a:prstGeom>
        </p:spPr>
      </p:pic>
    </p:spTree>
    <p:extLst>
      <p:ext uri="{BB962C8B-B14F-4D97-AF65-F5344CB8AC3E}">
        <p14:creationId xmlns:p14="http://schemas.microsoft.com/office/powerpoint/2010/main" val="111169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CA8B-5883-49FD-80CF-8BDA46E3D59E}"/>
              </a:ext>
            </a:extLst>
          </p:cNvPr>
          <p:cNvSpPr>
            <a:spLocks noGrp="1"/>
          </p:cNvSpPr>
          <p:nvPr>
            <p:ph type="ctrTitle"/>
          </p:nvPr>
        </p:nvSpPr>
        <p:spPr>
          <a:xfrm>
            <a:off x="838200" y="365125"/>
            <a:ext cx="10515600" cy="2419554"/>
          </a:xfrm>
        </p:spPr>
        <p:txBody>
          <a:bodyPr vert="horz" lIns="91440" tIns="45720" rIns="91440" bIns="45720" rtlCol="0" anchor="ctr">
            <a:normAutofit/>
          </a:bodyPr>
          <a:lstStyle/>
          <a:p>
            <a:r>
              <a:rPr lang="en-US" b="1" kern="1200" dirty="0">
                <a:solidFill>
                  <a:schemeClr val="accent2">
                    <a:lumMod val="50000"/>
                  </a:schemeClr>
                </a:solidFill>
                <a:latin typeface="Vivaldi" panose="03020602050506090804" pitchFamily="66" charset="0"/>
              </a:rPr>
              <a:t>Review Lesson One: </a:t>
            </a:r>
            <a:br>
              <a:rPr lang="en-US" b="1" kern="1200" dirty="0">
                <a:solidFill>
                  <a:schemeClr val="tx1"/>
                </a:solidFill>
                <a:latin typeface="Vivaldi" panose="03020602050506090804" pitchFamily="66" charset="0"/>
              </a:rPr>
            </a:br>
            <a:r>
              <a:rPr lang="en-US" b="1" kern="1200" dirty="0">
                <a:solidFill>
                  <a:schemeClr val="tx1"/>
                </a:solidFill>
                <a:latin typeface="Vivaldi" panose="03020602050506090804" pitchFamily="66" charset="0"/>
              </a:rPr>
              <a:t>The Importance of God’s Word</a:t>
            </a:r>
          </a:p>
        </p:txBody>
      </p:sp>
      <p:pic>
        <p:nvPicPr>
          <p:cNvPr id="10" name="Picture 9" descr="A picture containing text&#10;&#10;Description automatically generated">
            <a:extLst>
              <a:ext uri="{FF2B5EF4-FFF2-40B4-BE49-F238E27FC236}">
                <a16:creationId xmlns:a16="http://schemas.microsoft.com/office/drawing/2014/main" id="{F2D61CA1-4C47-4B26-88E2-ED6CDF0E7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383" y="3009966"/>
            <a:ext cx="8145195" cy="3349358"/>
          </a:xfrm>
          <a:prstGeom prst="rect">
            <a:avLst/>
          </a:prstGeom>
        </p:spPr>
      </p:pic>
    </p:spTree>
    <p:extLst>
      <p:ext uri="{BB962C8B-B14F-4D97-AF65-F5344CB8AC3E}">
        <p14:creationId xmlns:p14="http://schemas.microsoft.com/office/powerpoint/2010/main" val="427219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7423-F228-4B72-8E7C-0DBA91FFAB93}"/>
              </a:ext>
            </a:extLst>
          </p:cNvPr>
          <p:cNvSpPr>
            <a:spLocks noGrp="1"/>
          </p:cNvSpPr>
          <p:nvPr>
            <p:ph type="title"/>
          </p:nvPr>
        </p:nvSpPr>
        <p:spPr>
          <a:xfrm>
            <a:off x="728870" y="450574"/>
            <a:ext cx="10137913" cy="1590361"/>
          </a:xfrm>
        </p:spPr>
        <p:txBody>
          <a:bodyPr>
            <a:noAutofit/>
          </a:bodyPr>
          <a:lstStyle/>
          <a:p>
            <a:pPr algn="ct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Mark 4:13</a:t>
            </a:r>
            <a:br>
              <a:rPr lang="en-US" sz="6600" b="1" dirty="0">
                <a:latin typeface="Vivaldi" panose="03020602050506090804" pitchFamily="66" charset="0"/>
                <a:ea typeface="Arial Unicode MS" panose="020B0604020202020204" pitchFamily="34" charset="-128"/>
                <a:cs typeface="Arial Unicode MS" panose="020B0604020202020204" pitchFamily="34" charset="-128"/>
              </a:rPr>
            </a:br>
            <a:r>
              <a:rPr lang="en-US" sz="6600" b="1" dirty="0">
                <a:latin typeface="Vivaldi" panose="03020602050506090804" pitchFamily="66" charset="0"/>
                <a:ea typeface="Arial Unicode MS" panose="020B0604020202020204" pitchFamily="34" charset="-128"/>
                <a:cs typeface="Arial Unicode MS" panose="020B0604020202020204" pitchFamily="34" charset="-128"/>
              </a:rPr>
              <a:t>The Sower sows the Word</a:t>
            </a:r>
          </a:p>
        </p:txBody>
      </p:sp>
      <p:sp>
        <p:nvSpPr>
          <p:cNvPr id="3" name="Content Placeholder 2">
            <a:extLst>
              <a:ext uri="{FF2B5EF4-FFF2-40B4-BE49-F238E27FC236}">
                <a16:creationId xmlns:a16="http://schemas.microsoft.com/office/drawing/2014/main" id="{3A1BC7FA-3D30-4E5E-BA21-EE1CBF5C46B6}"/>
              </a:ext>
            </a:extLst>
          </p:cNvPr>
          <p:cNvSpPr>
            <a:spLocks noGrp="1"/>
          </p:cNvSpPr>
          <p:nvPr>
            <p:ph idx="1"/>
          </p:nvPr>
        </p:nvSpPr>
        <p:spPr>
          <a:xfrm>
            <a:off x="1497496" y="4459457"/>
            <a:ext cx="8680174" cy="1717505"/>
          </a:xfrm>
        </p:spPr>
        <p:txBody>
          <a:bodyPr>
            <a:normAutofit/>
          </a:bodyPr>
          <a:lstStyle/>
          <a:p>
            <a:pPr marL="0" indent="0" algn="ctr">
              <a:buNone/>
            </a:pP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The Word of God is the seed that makes the kingdom work in our lives.</a:t>
            </a:r>
          </a:p>
        </p:txBody>
      </p:sp>
      <p:pic>
        <p:nvPicPr>
          <p:cNvPr id="4" name="Picture 3">
            <a:extLst>
              <a:ext uri="{FF2B5EF4-FFF2-40B4-BE49-F238E27FC236}">
                <a16:creationId xmlns:a16="http://schemas.microsoft.com/office/drawing/2014/main" id="{6F3AD0CE-9237-4E05-8406-2FCE57C1009D}"/>
              </a:ext>
            </a:extLst>
          </p:cNvPr>
          <p:cNvPicPr>
            <a:picLocks noChangeAspect="1"/>
          </p:cNvPicPr>
          <p:nvPr/>
        </p:nvPicPr>
        <p:blipFill>
          <a:blip r:embed="rId2"/>
          <a:stretch>
            <a:fillRect/>
          </a:stretch>
        </p:blipFill>
        <p:spPr>
          <a:xfrm>
            <a:off x="3770244" y="2574235"/>
            <a:ext cx="4651512" cy="1590361"/>
          </a:xfrm>
          <a:prstGeom prst="rect">
            <a:avLst/>
          </a:prstGeom>
        </p:spPr>
      </p:pic>
    </p:spTree>
    <p:extLst>
      <p:ext uri="{BB962C8B-B14F-4D97-AF65-F5344CB8AC3E}">
        <p14:creationId xmlns:p14="http://schemas.microsoft.com/office/powerpoint/2010/main" val="424667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16542C-00BF-4BF6-A211-778A2FA1CABD}"/>
              </a:ext>
            </a:extLst>
          </p:cNvPr>
          <p:cNvPicPr>
            <a:picLocks noChangeAspect="1"/>
          </p:cNvPicPr>
          <p:nvPr/>
        </p:nvPicPr>
        <p:blipFill rotWithShape="1">
          <a:blip r:embed="rId2">
            <a:alphaModFix amt="50000"/>
          </a:blip>
          <a:srcRect l="10030" r="6415" b="1"/>
          <a:stretch/>
        </p:blipFill>
        <p:spPr>
          <a:xfrm>
            <a:off x="0" y="-11"/>
            <a:ext cx="12192000" cy="6858011"/>
          </a:xfrm>
          <a:prstGeom prst="rect">
            <a:avLst/>
          </a:prstGeom>
        </p:spPr>
      </p:pic>
      <p:sp>
        <p:nvSpPr>
          <p:cNvPr id="2" name="Title 1">
            <a:extLst>
              <a:ext uri="{FF2B5EF4-FFF2-40B4-BE49-F238E27FC236}">
                <a16:creationId xmlns:a16="http://schemas.microsoft.com/office/drawing/2014/main" id="{19827B17-D790-4026-AC45-B947B60EA730}"/>
              </a:ext>
            </a:extLst>
          </p:cNvPr>
          <p:cNvSpPr>
            <a:spLocks noGrp="1"/>
          </p:cNvSpPr>
          <p:nvPr>
            <p:ph type="title"/>
          </p:nvPr>
        </p:nvSpPr>
        <p:spPr>
          <a:xfrm>
            <a:off x="2411896" y="815926"/>
            <a:ext cx="6944139" cy="3206954"/>
          </a:xfrm>
        </p:spPr>
        <p:txBody>
          <a:bodyPr vert="horz" lIns="91440" tIns="45720" rIns="91440" bIns="45720" rtlCol="0" anchor="b">
            <a:normAutofit/>
          </a:bodyPr>
          <a:lstStyle/>
          <a:p>
            <a:pPr algn="ctr"/>
            <a:r>
              <a:rPr lang="en-US" b="1" dirty="0">
                <a:solidFill>
                  <a:srgbClr val="FFFFFF"/>
                </a:solidFill>
                <a:latin typeface="Vivaldi" panose="03020602050506090804" pitchFamily="66" charset="0"/>
                <a:ea typeface="Arial Unicode MS" panose="020B0604020202020204" pitchFamily="34" charset="-128"/>
                <a:cs typeface="Arial Unicode MS" panose="020B0604020202020204" pitchFamily="34" charset="-128"/>
              </a:rPr>
              <a:t>“I would rather speak five words out of this book than 50,000 of the philosophers”</a:t>
            </a:r>
            <a:endParaRPr lang="en-US" b="1" dirty="0">
              <a:solidFill>
                <a:srgbClr val="FFFFFF"/>
              </a:solidFill>
              <a:latin typeface="Vivaldi" panose="03020602050506090804" pitchFamily="66" charset="0"/>
            </a:endParaRPr>
          </a:p>
        </p:txBody>
      </p:sp>
      <p:sp>
        <p:nvSpPr>
          <p:cNvPr id="3" name="Text Placeholder 2">
            <a:extLst>
              <a:ext uri="{FF2B5EF4-FFF2-40B4-BE49-F238E27FC236}">
                <a16:creationId xmlns:a16="http://schemas.microsoft.com/office/drawing/2014/main" id="{B12D87B8-55AC-44D9-80B6-F2BE574096F5}"/>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sz="36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Charles Spurgeon</a:t>
            </a:r>
          </a:p>
        </p:txBody>
      </p:sp>
    </p:spTree>
    <p:extLst>
      <p:ext uri="{BB962C8B-B14F-4D97-AF65-F5344CB8AC3E}">
        <p14:creationId xmlns:p14="http://schemas.microsoft.com/office/powerpoint/2010/main" val="7446821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8E4B-E2D3-44DF-8E3D-1020658322B7}"/>
              </a:ext>
            </a:extLst>
          </p:cNvPr>
          <p:cNvSpPr>
            <a:spLocks noGrp="1"/>
          </p:cNvSpPr>
          <p:nvPr>
            <p:ph type="title"/>
          </p:nvPr>
        </p:nvSpPr>
        <p:spPr>
          <a:xfrm>
            <a:off x="831850" y="768350"/>
            <a:ext cx="10515600" cy="1384007"/>
          </a:xfrm>
        </p:spPr>
        <p:txBody>
          <a:bodyPr>
            <a:noAutofit/>
          </a:bodyPr>
          <a:lstStyle/>
          <a:p>
            <a:pPr algn="ctr"/>
            <a:br>
              <a:rPr lang="en-US" sz="7200" b="1" dirty="0">
                <a:latin typeface="Vivaldi" panose="03020602050506090804" pitchFamily="66" charset="0"/>
              </a:rPr>
            </a:br>
            <a:r>
              <a:rPr lang="en-US" sz="8000" b="1" dirty="0">
                <a:latin typeface="Vivaldi" panose="03020602050506090804" pitchFamily="66" charset="0"/>
              </a:rPr>
              <a:t>4. Milk That Nourishes</a:t>
            </a:r>
            <a:r>
              <a:rPr lang="en-US" sz="8000" dirty="0">
                <a:latin typeface="Vivaldi" panose="03020602050506090804" pitchFamily="66" charset="0"/>
              </a:rPr>
              <a:t> </a:t>
            </a:r>
            <a:endParaRPr lang="en-US" sz="8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 Placeholder 2">
            <a:extLst>
              <a:ext uri="{FF2B5EF4-FFF2-40B4-BE49-F238E27FC236}">
                <a16:creationId xmlns:a16="http://schemas.microsoft.com/office/drawing/2014/main" id="{1C6DF010-C52F-4197-A593-C0F8EDC8962A}"/>
              </a:ext>
            </a:extLst>
          </p:cNvPr>
          <p:cNvSpPr>
            <a:spLocks noGrp="1"/>
          </p:cNvSpPr>
          <p:nvPr>
            <p:ph type="body" idx="1"/>
          </p:nvPr>
        </p:nvSpPr>
        <p:spPr>
          <a:xfrm>
            <a:off x="831850" y="4943061"/>
            <a:ext cx="10515600" cy="1146589"/>
          </a:xfrm>
        </p:spPr>
        <p:txBody>
          <a:bodyPr>
            <a:normAutofit/>
          </a:bodyPr>
          <a:lstStyle/>
          <a:p>
            <a:pPr algn="ctr"/>
            <a:r>
              <a:rPr lang="en-US" sz="7200" b="1" dirty="0">
                <a:solidFill>
                  <a:schemeClr val="tx1"/>
                </a:solidFill>
                <a:latin typeface="Vivaldi" panose="03020602050506090804" pitchFamily="66" charset="0"/>
                <a:ea typeface="Arial Unicode MS" panose="020B0604020202020204" pitchFamily="34" charset="-128"/>
                <a:cs typeface="Arial Unicode MS" panose="020B0604020202020204" pitchFamily="34" charset="-128"/>
              </a:rPr>
              <a:t>I Peter 2:1-2</a:t>
            </a:r>
          </a:p>
        </p:txBody>
      </p:sp>
      <p:pic>
        <p:nvPicPr>
          <p:cNvPr id="4" name="Picture 3">
            <a:extLst>
              <a:ext uri="{FF2B5EF4-FFF2-40B4-BE49-F238E27FC236}">
                <a16:creationId xmlns:a16="http://schemas.microsoft.com/office/drawing/2014/main" id="{0F24E490-F4E3-4CFD-9663-CC4F3262CC0E}"/>
              </a:ext>
            </a:extLst>
          </p:cNvPr>
          <p:cNvPicPr>
            <a:picLocks noChangeAspect="1"/>
          </p:cNvPicPr>
          <p:nvPr/>
        </p:nvPicPr>
        <p:blipFill>
          <a:blip r:embed="rId2"/>
          <a:stretch>
            <a:fillRect/>
          </a:stretch>
        </p:blipFill>
        <p:spPr>
          <a:xfrm>
            <a:off x="2994992" y="2680804"/>
            <a:ext cx="5930624" cy="2010465"/>
          </a:xfrm>
          <a:prstGeom prst="rect">
            <a:avLst/>
          </a:prstGeom>
        </p:spPr>
      </p:pic>
    </p:spTree>
    <p:extLst>
      <p:ext uri="{BB962C8B-B14F-4D97-AF65-F5344CB8AC3E}">
        <p14:creationId xmlns:p14="http://schemas.microsoft.com/office/powerpoint/2010/main" val="1871807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B17A4-D034-458D-BD66-865764EF253B}"/>
              </a:ext>
            </a:extLst>
          </p:cNvPr>
          <p:cNvSpPr>
            <a:spLocks noGrp="1"/>
          </p:cNvSpPr>
          <p:nvPr>
            <p:ph idx="1"/>
          </p:nvPr>
        </p:nvSpPr>
        <p:spPr>
          <a:xfrm>
            <a:off x="834887" y="1378225"/>
            <a:ext cx="5380383" cy="4373218"/>
          </a:xfrm>
        </p:spPr>
        <p:txBody>
          <a:bodyPr>
            <a:normAutofit lnSpcReduction="10000"/>
          </a:bodyPr>
          <a:lstStyle/>
          <a:p>
            <a:pPr marL="0" indent="0" algn="ctr">
              <a:buNone/>
            </a:pP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Therefore, laying aside all malice, all deceit, hypocrisy, envy, and all evil speaking, as newborn babes, desire the pure milk of the word, that you may grow thereby.</a:t>
            </a:r>
          </a:p>
          <a:p>
            <a:endParaRPr lang="en-US" dirty="0"/>
          </a:p>
        </p:txBody>
      </p:sp>
      <p:pic>
        <p:nvPicPr>
          <p:cNvPr id="4" name="Picture 3">
            <a:extLst>
              <a:ext uri="{FF2B5EF4-FFF2-40B4-BE49-F238E27FC236}">
                <a16:creationId xmlns:a16="http://schemas.microsoft.com/office/drawing/2014/main" id="{A4F4D4CA-2EAD-4B4B-841C-48B4ED7E5CBF}"/>
              </a:ext>
            </a:extLst>
          </p:cNvPr>
          <p:cNvPicPr>
            <a:picLocks noChangeAspect="1"/>
          </p:cNvPicPr>
          <p:nvPr/>
        </p:nvPicPr>
        <p:blipFill>
          <a:blip r:embed="rId2"/>
          <a:stretch>
            <a:fillRect/>
          </a:stretch>
        </p:blipFill>
        <p:spPr>
          <a:xfrm>
            <a:off x="6983896" y="2686878"/>
            <a:ext cx="4465982" cy="2163418"/>
          </a:xfrm>
          <a:prstGeom prst="rect">
            <a:avLst/>
          </a:prstGeom>
        </p:spPr>
      </p:pic>
    </p:spTree>
    <p:extLst>
      <p:ext uri="{BB962C8B-B14F-4D97-AF65-F5344CB8AC3E}">
        <p14:creationId xmlns:p14="http://schemas.microsoft.com/office/powerpoint/2010/main" val="384670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automatically generated">
            <a:extLst>
              <a:ext uri="{FF2B5EF4-FFF2-40B4-BE49-F238E27FC236}">
                <a16:creationId xmlns:a16="http://schemas.microsoft.com/office/drawing/2014/main" id="{8D052DDA-324B-4B8B-900F-B046CE280F70}"/>
              </a:ext>
            </a:extLst>
          </p:cNvPr>
          <p:cNvPicPr>
            <a:picLocks noChangeAspect="1"/>
          </p:cNvPicPr>
          <p:nvPr/>
        </p:nvPicPr>
        <p:blipFill rotWithShape="1">
          <a:blip r:embed="rId2">
            <a:alphaModFix amt="50000"/>
          </a:blip>
          <a:srcRect l="10030" r="6415" b="1"/>
          <a:stretch/>
        </p:blipFill>
        <p:spPr>
          <a:xfrm>
            <a:off x="20" y="1"/>
            <a:ext cx="12191980" cy="6857999"/>
          </a:xfrm>
          <a:prstGeom prst="rect">
            <a:avLst/>
          </a:prstGeom>
        </p:spPr>
      </p:pic>
      <p:sp>
        <p:nvSpPr>
          <p:cNvPr id="2" name="Title 1">
            <a:extLst>
              <a:ext uri="{FF2B5EF4-FFF2-40B4-BE49-F238E27FC236}">
                <a16:creationId xmlns:a16="http://schemas.microsoft.com/office/drawing/2014/main" id="{25D4A8B0-D341-4407-A4F5-527EB9719C50}"/>
              </a:ext>
            </a:extLst>
          </p:cNvPr>
          <p:cNvSpPr>
            <a:spLocks noGrp="1"/>
          </p:cNvSpPr>
          <p:nvPr>
            <p:ph type="title"/>
          </p:nvPr>
        </p:nvSpPr>
        <p:spPr>
          <a:xfrm>
            <a:off x="742121" y="1122362"/>
            <a:ext cx="10760765" cy="4045986"/>
          </a:xfrm>
        </p:spPr>
        <p:txBody>
          <a:bodyPr vert="horz" lIns="91440" tIns="45720" rIns="91440" bIns="45720" rtlCol="0" anchor="b">
            <a:noAutofit/>
          </a:bodyPr>
          <a:lstStyle/>
          <a:p>
            <a:pPr algn="ctr"/>
            <a:r>
              <a:rPr lang="en-US" sz="8000" b="1" dirty="0">
                <a:solidFill>
                  <a:srgbClr val="FFFFFF"/>
                </a:solidFill>
                <a:latin typeface="Vivaldi" panose="03020602050506090804" pitchFamily="66" charset="0"/>
              </a:rPr>
              <a:t>No one’s spiritual development will advance beyond their intake of the Word of God. </a:t>
            </a:r>
          </a:p>
        </p:txBody>
      </p:sp>
    </p:spTree>
    <p:extLst>
      <p:ext uri="{BB962C8B-B14F-4D97-AF65-F5344CB8AC3E}">
        <p14:creationId xmlns:p14="http://schemas.microsoft.com/office/powerpoint/2010/main" val="191674542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239C-BB98-4087-A195-54CAC79B3A38}"/>
              </a:ext>
            </a:extLst>
          </p:cNvPr>
          <p:cNvSpPr>
            <a:spLocks noGrp="1"/>
          </p:cNvSpPr>
          <p:nvPr>
            <p:ph type="title"/>
          </p:nvPr>
        </p:nvSpPr>
        <p:spPr>
          <a:xfrm>
            <a:off x="831850" y="768351"/>
            <a:ext cx="10515600" cy="1500186"/>
          </a:xfrm>
        </p:spPr>
        <p:txBody>
          <a:bodyPr>
            <a:normAutofit/>
          </a:bodyPr>
          <a:lstStyle/>
          <a:p>
            <a:pPr algn="ctr"/>
            <a:r>
              <a:rPr lang="en-US" sz="8000" b="1" dirty="0">
                <a:latin typeface="Vivaldi" panose="03020602050506090804" pitchFamily="66" charset="0"/>
              </a:rPr>
              <a:t>5. A Lamp That Shines</a:t>
            </a:r>
            <a:endParaRPr lang="en-US" sz="8000" dirty="0">
              <a:latin typeface="Vivaldi" panose="03020602050506090804" pitchFamily="66" charset="0"/>
            </a:endParaRPr>
          </a:p>
        </p:txBody>
      </p:sp>
      <p:sp>
        <p:nvSpPr>
          <p:cNvPr id="3" name="Text Placeholder 2">
            <a:extLst>
              <a:ext uri="{FF2B5EF4-FFF2-40B4-BE49-F238E27FC236}">
                <a16:creationId xmlns:a16="http://schemas.microsoft.com/office/drawing/2014/main" id="{3A2CCA17-2897-4957-B954-C108EE4D4271}"/>
              </a:ext>
            </a:extLst>
          </p:cNvPr>
          <p:cNvSpPr>
            <a:spLocks noGrp="1"/>
          </p:cNvSpPr>
          <p:nvPr>
            <p:ph type="body" idx="1"/>
          </p:nvPr>
        </p:nvSpPr>
        <p:spPr>
          <a:xfrm>
            <a:off x="831850" y="5103536"/>
            <a:ext cx="10515600" cy="1381670"/>
          </a:xfrm>
        </p:spPr>
        <p:txBody>
          <a:bodyPr>
            <a:normAutofit/>
          </a:bodyPr>
          <a:lstStyle/>
          <a:p>
            <a:pPr algn="ctr"/>
            <a:r>
              <a:rPr lang="en-US" sz="7200" b="1" dirty="0">
                <a:solidFill>
                  <a:schemeClr val="tx1"/>
                </a:solidFill>
                <a:latin typeface="Vivaldi" panose="03020602050506090804" pitchFamily="66" charset="0"/>
              </a:rPr>
              <a:t>Psalm 119:105</a:t>
            </a:r>
          </a:p>
        </p:txBody>
      </p:sp>
      <p:pic>
        <p:nvPicPr>
          <p:cNvPr id="4" name="Picture 3">
            <a:extLst>
              <a:ext uri="{FF2B5EF4-FFF2-40B4-BE49-F238E27FC236}">
                <a16:creationId xmlns:a16="http://schemas.microsoft.com/office/drawing/2014/main" id="{3E21422A-3478-4752-B8BC-704677586F9F}"/>
              </a:ext>
            </a:extLst>
          </p:cNvPr>
          <p:cNvPicPr>
            <a:picLocks noChangeAspect="1"/>
          </p:cNvPicPr>
          <p:nvPr/>
        </p:nvPicPr>
        <p:blipFill>
          <a:blip r:embed="rId2"/>
          <a:stretch>
            <a:fillRect/>
          </a:stretch>
        </p:blipFill>
        <p:spPr>
          <a:xfrm>
            <a:off x="2994992" y="2680804"/>
            <a:ext cx="5930624" cy="2010465"/>
          </a:xfrm>
          <a:prstGeom prst="rect">
            <a:avLst/>
          </a:prstGeom>
        </p:spPr>
      </p:pic>
    </p:spTree>
    <p:extLst>
      <p:ext uri="{BB962C8B-B14F-4D97-AF65-F5344CB8AC3E}">
        <p14:creationId xmlns:p14="http://schemas.microsoft.com/office/powerpoint/2010/main" val="138038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D67EB-0380-44D1-B004-B09E9DAF367F}"/>
              </a:ext>
            </a:extLst>
          </p:cNvPr>
          <p:cNvSpPr>
            <a:spLocks noGrp="1"/>
          </p:cNvSpPr>
          <p:nvPr>
            <p:ph idx="1"/>
          </p:nvPr>
        </p:nvSpPr>
        <p:spPr>
          <a:xfrm>
            <a:off x="1113182" y="1523999"/>
            <a:ext cx="4406759" cy="4002157"/>
          </a:xfrm>
        </p:spPr>
        <p:txBody>
          <a:bodyPr>
            <a:normAutofit lnSpcReduction="10000"/>
          </a:bodyPr>
          <a:lstStyle/>
          <a:p>
            <a:pPr marL="0" indent="0" algn="ctr">
              <a:buNone/>
            </a:pPr>
            <a:r>
              <a:rPr lang="en-US" sz="6000" b="1" dirty="0">
                <a:latin typeface="Arial Unicode MS" panose="020B0604020202020204" pitchFamily="34" charset="-128"/>
                <a:ea typeface="Arial Unicode MS" panose="020B0604020202020204" pitchFamily="34" charset="-128"/>
                <a:cs typeface="Arial Unicode MS" panose="020B0604020202020204" pitchFamily="34" charset="-128"/>
              </a:rPr>
              <a:t>Your Word is a lamp to my feet, and a light to my path.</a:t>
            </a:r>
          </a:p>
        </p:txBody>
      </p:sp>
      <p:pic>
        <p:nvPicPr>
          <p:cNvPr id="4" name="Picture 3">
            <a:extLst>
              <a:ext uri="{FF2B5EF4-FFF2-40B4-BE49-F238E27FC236}">
                <a16:creationId xmlns:a16="http://schemas.microsoft.com/office/drawing/2014/main" id="{9D740BD9-A46B-4375-A5EF-4DB4F0FF12CB}"/>
              </a:ext>
            </a:extLst>
          </p:cNvPr>
          <p:cNvPicPr>
            <a:picLocks noChangeAspect="1"/>
          </p:cNvPicPr>
          <p:nvPr/>
        </p:nvPicPr>
        <p:blipFill>
          <a:blip r:embed="rId2"/>
          <a:stretch>
            <a:fillRect/>
          </a:stretch>
        </p:blipFill>
        <p:spPr>
          <a:xfrm>
            <a:off x="6259718" y="2150920"/>
            <a:ext cx="5438638" cy="2556159"/>
          </a:xfrm>
          <a:prstGeom prst="rect">
            <a:avLst/>
          </a:prstGeom>
        </p:spPr>
      </p:pic>
    </p:spTree>
    <p:extLst>
      <p:ext uri="{BB962C8B-B14F-4D97-AF65-F5344CB8AC3E}">
        <p14:creationId xmlns:p14="http://schemas.microsoft.com/office/powerpoint/2010/main" val="116350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2FB344-2C19-4527-A9F0-9C5195FA38CA}"/>
              </a:ext>
            </a:extLst>
          </p:cNvPr>
          <p:cNvPicPr>
            <a:picLocks noChangeAspect="1"/>
          </p:cNvPicPr>
          <p:nvPr/>
        </p:nvPicPr>
        <p:blipFill rotWithShape="1">
          <a:blip r:embed="rId2">
            <a:alphaModFix amt="50000"/>
          </a:blip>
          <a:srcRect l="10030" r="6415" b="1"/>
          <a:stretch/>
        </p:blipFill>
        <p:spPr>
          <a:xfrm>
            <a:off x="20" y="1"/>
            <a:ext cx="12191980" cy="6857999"/>
          </a:xfrm>
          <a:prstGeom prst="rect">
            <a:avLst/>
          </a:prstGeom>
        </p:spPr>
      </p:pic>
      <p:sp>
        <p:nvSpPr>
          <p:cNvPr id="2" name="Title 1">
            <a:extLst>
              <a:ext uri="{FF2B5EF4-FFF2-40B4-BE49-F238E27FC236}">
                <a16:creationId xmlns:a16="http://schemas.microsoft.com/office/drawing/2014/main" id="{89C3CD55-4D4A-4C4C-8E85-8A85565F71DF}"/>
              </a:ext>
            </a:extLst>
          </p:cNvPr>
          <p:cNvSpPr>
            <a:spLocks noGrp="1"/>
          </p:cNvSpPr>
          <p:nvPr>
            <p:ph type="title"/>
          </p:nvPr>
        </p:nvSpPr>
        <p:spPr>
          <a:xfrm>
            <a:off x="980661" y="1122361"/>
            <a:ext cx="10071651" cy="4006229"/>
          </a:xfrm>
        </p:spPr>
        <p:txBody>
          <a:bodyPr vert="horz" lIns="91440" tIns="45720" rIns="91440" bIns="45720" rtlCol="0" anchor="b">
            <a:normAutofit/>
          </a:bodyPr>
          <a:lstStyle/>
          <a:p>
            <a:pPr algn="ctr"/>
            <a:r>
              <a:rPr lang="en-US" sz="8000" b="1" dirty="0">
                <a:solidFill>
                  <a:srgbClr val="FFFFFF"/>
                </a:solidFill>
                <a:latin typeface="Vivaldi" panose="03020602050506090804" pitchFamily="66" charset="0"/>
              </a:rPr>
              <a:t>This lamp is not an option for a few of us, it is a necessity for every one of us. </a:t>
            </a:r>
          </a:p>
        </p:txBody>
      </p:sp>
    </p:spTree>
    <p:extLst>
      <p:ext uri="{BB962C8B-B14F-4D97-AF65-F5344CB8AC3E}">
        <p14:creationId xmlns:p14="http://schemas.microsoft.com/office/powerpoint/2010/main" val="141602114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text on a white background&#10;&#10;Description automatically generated">
            <a:extLst>
              <a:ext uri="{FF2B5EF4-FFF2-40B4-BE49-F238E27FC236}">
                <a16:creationId xmlns:a16="http://schemas.microsoft.com/office/drawing/2014/main" id="{109D4188-85D2-4EE5-8677-476C5380D055}"/>
              </a:ext>
            </a:extLst>
          </p:cNvPr>
          <p:cNvPicPr>
            <a:picLocks noChangeAspect="1"/>
          </p:cNvPicPr>
          <p:nvPr/>
        </p:nvPicPr>
        <p:blipFill rotWithShape="1">
          <a:blip r:embed="rId2"/>
          <a:srcRect l="10030" r="6416"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8174A-0C46-48C7-8347-380981A6B32A}"/>
              </a:ext>
            </a:extLst>
          </p:cNvPr>
          <p:cNvSpPr>
            <a:spLocks noGrp="1"/>
          </p:cNvSpPr>
          <p:nvPr>
            <p:ph type="title"/>
          </p:nvPr>
        </p:nvSpPr>
        <p:spPr>
          <a:xfrm>
            <a:off x="424070" y="910431"/>
            <a:ext cx="6877878" cy="1466455"/>
          </a:xfrm>
        </p:spPr>
        <p:txBody>
          <a:bodyPr anchor="b">
            <a:noAutofit/>
          </a:bodyPr>
          <a:lstStyle/>
          <a:p>
            <a:pPr algn="ctr"/>
            <a:r>
              <a:rPr lang="en-US" sz="5400" dirty="0">
                <a:solidFill>
                  <a:schemeClr val="bg1"/>
                </a:solidFill>
                <a:latin typeface="Vivaldi" panose="03020602050506090804" pitchFamily="66" charset="0"/>
              </a:rPr>
              <a:t>Isaiah Prophesied Jesus’ Ministry</a:t>
            </a:r>
          </a:p>
        </p:txBody>
      </p:sp>
      <p:sp>
        <p:nvSpPr>
          <p:cNvPr id="3" name="Content Placeholder 2">
            <a:extLst>
              <a:ext uri="{FF2B5EF4-FFF2-40B4-BE49-F238E27FC236}">
                <a16:creationId xmlns:a16="http://schemas.microsoft.com/office/drawing/2014/main" id="{D13D92CC-61C9-45F9-8DCC-E16C38472B4C}"/>
              </a:ext>
            </a:extLst>
          </p:cNvPr>
          <p:cNvSpPr>
            <a:spLocks noGrp="1"/>
          </p:cNvSpPr>
          <p:nvPr>
            <p:ph idx="1"/>
          </p:nvPr>
        </p:nvSpPr>
        <p:spPr>
          <a:xfrm>
            <a:off x="1104899" y="2968487"/>
            <a:ext cx="10424491" cy="3087756"/>
          </a:xfrm>
        </p:spPr>
        <p:txBody>
          <a:bodyPr>
            <a:normAutofit/>
          </a:bodyPr>
          <a:lstStyle/>
          <a:p>
            <a:pPr marL="0" indent="0" algn="ctr">
              <a:buNone/>
            </a:pPr>
            <a:r>
              <a:rPr lang="en-US" sz="4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4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people who were sitting in darkness saw a great light, and those who were sitting in the land and shadow of death, Upon them a light dawned”</a:t>
            </a:r>
          </a:p>
          <a:p>
            <a:pPr marL="0" indent="0" algn="ctr">
              <a:buNone/>
            </a:pPr>
            <a:r>
              <a:rPr lang="en-US" sz="4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Matthew 4:16</a:t>
            </a:r>
          </a:p>
          <a:p>
            <a:endParaRPr lang="en-US" sz="2000" dirty="0">
              <a:solidFill>
                <a:schemeClr val="bg1"/>
              </a:solidFill>
            </a:endParaRP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622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26D2D-C20E-44A1-96DF-E5F5BB63AA24}"/>
              </a:ext>
            </a:extLst>
          </p:cNvPr>
          <p:cNvSpPr>
            <a:spLocks noGrp="1"/>
          </p:cNvSpPr>
          <p:nvPr>
            <p:ph idx="1"/>
          </p:nvPr>
        </p:nvSpPr>
        <p:spPr>
          <a:xfrm>
            <a:off x="633046" y="503584"/>
            <a:ext cx="7212241" cy="5486399"/>
          </a:xfrm>
        </p:spPr>
        <p:txBody>
          <a:bodyPr>
            <a:normAutofit lnSpcReduction="10000"/>
          </a:bodyPr>
          <a:lstStyle/>
          <a:p>
            <a:pPr marL="0" indent="0" algn="just">
              <a:buNone/>
            </a:pPr>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There was a man sent from God, whose name was John. This man came for a witness, to bear witness of the Light, that all through Him might believe. He was not that Light but was sent to bear witness of that Light. That was the true Light which gives light to every man coming into the world.</a:t>
            </a:r>
            <a:r>
              <a:rPr lang="en-US" sz="36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ctr">
              <a:buNone/>
            </a:pPr>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John 1:6-9  </a:t>
            </a:r>
          </a:p>
          <a:p>
            <a:endParaRPr lang="en-US" sz="2000" dirty="0"/>
          </a:p>
        </p:txBody>
      </p:sp>
      <p:pic>
        <p:nvPicPr>
          <p:cNvPr id="4" name="Picture 3">
            <a:extLst>
              <a:ext uri="{FF2B5EF4-FFF2-40B4-BE49-F238E27FC236}">
                <a16:creationId xmlns:a16="http://schemas.microsoft.com/office/drawing/2014/main" id="{224E4933-3BB6-469B-9F8B-CFDC5E7007B9}"/>
              </a:ext>
            </a:extLst>
          </p:cNvPr>
          <p:cNvPicPr>
            <a:picLocks noChangeAspect="1"/>
          </p:cNvPicPr>
          <p:nvPr/>
        </p:nvPicPr>
        <p:blipFill>
          <a:blip r:embed="rId2"/>
          <a:stretch>
            <a:fillRect/>
          </a:stretch>
        </p:blipFill>
        <p:spPr>
          <a:xfrm>
            <a:off x="8521149" y="2363862"/>
            <a:ext cx="3180522" cy="1815530"/>
          </a:xfrm>
          <a:prstGeom prst="rect">
            <a:avLst/>
          </a:prstGeom>
        </p:spPr>
      </p:pic>
    </p:spTree>
    <p:extLst>
      <p:ext uri="{BB962C8B-B14F-4D97-AF65-F5344CB8AC3E}">
        <p14:creationId xmlns:p14="http://schemas.microsoft.com/office/powerpoint/2010/main" val="300740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1F1BCE0-B779-4E05-9286-568B15B309DE}"/>
              </a:ext>
            </a:extLst>
          </p:cNvPr>
          <p:cNvPicPr>
            <a:picLocks noChangeAspect="1"/>
          </p:cNvPicPr>
          <p:nvPr/>
        </p:nvPicPr>
        <p:blipFill rotWithShape="1">
          <a:blip r:embed="rId2">
            <a:alphaModFix amt="50000"/>
          </a:blip>
          <a:srcRect l="15092" r="12019"/>
          <a:stretch/>
        </p:blipFill>
        <p:spPr>
          <a:xfrm>
            <a:off x="20" y="1"/>
            <a:ext cx="12191980" cy="6857999"/>
          </a:xfrm>
          <a:prstGeom prst="rect">
            <a:avLst/>
          </a:prstGeom>
        </p:spPr>
      </p:pic>
      <p:sp>
        <p:nvSpPr>
          <p:cNvPr id="2" name="Title 1">
            <a:extLst>
              <a:ext uri="{FF2B5EF4-FFF2-40B4-BE49-F238E27FC236}">
                <a16:creationId xmlns:a16="http://schemas.microsoft.com/office/drawing/2014/main" id="{AD93AE35-4986-473D-A5AD-02311162E8E8}"/>
              </a:ext>
            </a:extLst>
          </p:cNvPr>
          <p:cNvSpPr>
            <a:spLocks noGrp="1"/>
          </p:cNvSpPr>
          <p:nvPr>
            <p:ph type="title"/>
          </p:nvPr>
        </p:nvSpPr>
        <p:spPr>
          <a:xfrm>
            <a:off x="844063" y="1122361"/>
            <a:ext cx="10635174" cy="4237429"/>
          </a:xfrm>
        </p:spPr>
        <p:txBody>
          <a:bodyPr vert="horz" lIns="91440" tIns="45720" rIns="91440" bIns="45720" rtlCol="0" anchor="b">
            <a:normAutofit/>
          </a:bodyPr>
          <a:lstStyle/>
          <a:p>
            <a:pPr algn="ctr"/>
            <a:r>
              <a:rPr lang="en-US" sz="7200" b="1" dirty="0">
                <a:solidFill>
                  <a:srgbClr val="FFFFFF"/>
                </a:solidFill>
                <a:latin typeface="Vivaldi" panose="03020602050506090804" pitchFamily="66" charset="0"/>
              </a:rPr>
              <a:t>Seven Reasons Why The Word of God is Important to Your Life and Spiritual Growth.</a:t>
            </a:r>
          </a:p>
        </p:txBody>
      </p:sp>
    </p:spTree>
    <p:extLst>
      <p:ext uri="{BB962C8B-B14F-4D97-AF65-F5344CB8AC3E}">
        <p14:creationId xmlns:p14="http://schemas.microsoft.com/office/powerpoint/2010/main" val="53828150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1C8B2C-7E5C-45EF-BB1E-D9E936E7BC3A}"/>
              </a:ext>
            </a:extLst>
          </p:cNvPr>
          <p:cNvPicPr>
            <a:picLocks noChangeAspect="1"/>
          </p:cNvPicPr>
          <p:nvPr/>
        </p:nvPicPr>
        <p:blipFill rotWithShape="1">
          <a:blip r:embed="rId2">
            <a:alphaModFix amt="50000"/>
          </a:blip>
          <a:srcRect l="10030" r="6415" b="1"/>
          <a:stretch/>
        </p:blipFill>
        <p:spPr>
          <a:xfrm>
            <a:off x="20" y="1"/>
            <a:ext cx="12191980" cy="6857999"/>
          </a:xfrm>
          <a:prstGeom prst="rect">
            <a:avLst/>
          </a:prstGeom>
        </p:spPr>
      </p:pic>
      <p:sp>
        <p:nvSpPr>
          <p:cNvPr id="2" name="Title 1">
            <a:extLst>
              <a:ext uri="{FF2B5EF4-FFF2-40B4-BE49-F238E27FC236}">
                <a16:creationId xmlns:a16="http://schemas.microsoft.com/office/drawing/2014/main" id="{5C54C9D4-6AAF-437C-9F79-9E09346DB922}"/>
              </a:ext>
            </a:extLst>
          </p:cNvPr>
          <p:cNvSpPr>
            <a:spLocks noGrp="1"/>
          </p:cNvSpPr>
          <p:nvPr>
            <p:ph type="title"/>
          </p:nvPr>
        </p:nvSpPr>
        <p:spPr>
          <a:xfrm>
            <a:off x="1524000" y="478302"/>
            <a:ext cx="9884898" cy="3544578"/>
          </a:xfrm>
        </p:spPr>
        <p:txBody>
          <a:bodyPr vert="horz" lIns="91440" tIns="45720" rIns="91440" bIns="45720" rtlCol="0" anchor="b">
            <a:normAutofit/>
          </a:bodyPr>
          <a:lstStyle/>
          <a:p>
            <a:pPr algn="ctr"/>
            <a:r>
              <a:rPr lang="en-US" sz="8000" b="1" dirty="0">
                <a:solidFill>
                  <a:srgbClr val="FFFFFF"/>
                </a:solidFill>
                <a:latin typeface="Vivaldi" panose="03020602050506090804" pitchFamily="66" charset="0"/>
              </a:rPr>
              <a:t>As long as I am in the world, I am the light of the world.”</a:t>
            </a:r>
          </a:p>
        </p:txBody>
      </p:sp>
      <p:sp>
        <p:nvSpPr>
          <p:cNvPr id="3" name="Text Placeholder 2">
            <a:extLst>
              <a:ext uri="{FF2B5EF4-FFF2-40B4-BE49-F238E27FC236}">
                <a16:creationId xmlns:a16="http://schemas.microsoft.com/office/drawing/2014/main" id="{BF092060-7366-4AE8-8EFA-2C996B584B95}"/>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sz="6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John 9:5</a:t>
            </a:r>
          </a:p>
        </p:txBody>
      </p:sp>
    </p:spTree>
    <p:extLst>
      <p:ext uri="{BB962C8B-B14F-4D97-AF65-F5344CB8AC3E}">
        <p14:creationId xmlns:p14="http://schemas.microsoft.com/office/powerpoint/2010/main" val="80012406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9A74C6-A16F-4258-B883-0A353DA9F436}"/>
              </a:ext>
            </a:extLst>
          </p:cNvPr>
          <p:cNvPicPr>
            <a:picLocks noChangeAspect="1"/>
          </p:cNvPicPr>
          <p:nvPr/>
        </p:nvPicPr>
        <p:blipFill rotWithShape="1">
          <a:blip r:embed="rId2"/>
          <a:srcRect l="10015" r="6401" b="1"/>
          <a:stretch/>
        </p:blipFill>
        <p:spPr>
          <a:xfrm>
            <a:off x="464234" y="263436"/>
            <a:ext cx="10942818" cy="6153185"/>
          </a:xfrm>
          <a:prstGeom prst="rect">
            <a:avLst/>
          </a:prstGeom>
        </p:spPr>
      </p:pic>
      <p:sp>
        <p:nvSpPr>
          <p:cNvPr id="9" name="Rectangle 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Freeform: Shape 10">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32F36E4-7378-40F8-8246-5EF30E184CDF}"/>
              </a:ext>
            </a:extLst>
          </p:cNvPr>
          <p:cNvSpPr>
            <a:spLocks noGrp="1"/>
          </p:cNvSpPr>
          <p:nvPr>
            <p:ph type="title"/>
          </p:nvPr>
        </p:nvSpPr>
        <p:spPr>
          <a:xfrm>
            <a:off x="1463039" y="1384328"/>
            <a:ext cx="3657601" cy="3483094"/>
          </a:xfrm>
          <a:noFill/>
        </p:spPr>
        <p:txBody>
          <a:bodyPr vert="horz" lIns="91440" tIns="45720" rIns="91440" bIns="45720" rtlCol="0" anchor="ctr">
            <a:normAutofit/>
          </a:bodyPr>
          <a:lstStyle/>
          <a:p>
            <a:pPr algn="ctr"/>
            <a:r>
              <a:rPr lang="en-US" sz="4000" b="1" dirty="0">
                <a:solidFill>
                  <a:srgbClr val="080808"/>
                </a:solidFill>
                <a:latin typeface="Arial Unicode MS" panose="020B0604020202020204" pitchFamily="34" charset="-128"/>
                <a:ea typeface="Arial Unicode MS" panose="020B0604020202020204" pitchFamily="34" charset="-128"/>
                <a:cs typeface="Arial Unicode MS" panose="020B0604020202020204" pitchFamily="34" charset="-128"/>
              </a:rPr>
              <a:t>The unfolding of your words gives light; it imparts understanding to the simple.</a:t>
            </a:r>
          </a:p>
        </p:txBody>
      </p:sp>
      <p:sp>
        <p:nvSpPr>
          <p:cNvPr id="3" name="Text Placeholder 2">
            <a:extLst>
              <a:ext uri="{FF2B5EF4-FFF2-40B4-BE49-F238E27FC236}">
                <a16:creationId xmlns:a16="http://schemas.microsoft.com/office/drawing/2014/main" id="{66011C3B-B07B-4E8F-9911-7993EB18D36F}"/>
              </a:ext>
            </a:extLst>
          </p:cNvPr>
          <p:cNvSpPr>
            <a:spLocks noGrp="1"/>
          </p:cNvSpPr>
          <p:nvPr>
            <p:ph type="body" idx="1"/>
          </p:nvPr>
        </p:nvSpPr>
        <p:spPr>
          <a:xfrm>
            <a:off x="1688123" y="5024349"/>
            <a:ext cx="2746312" cy="799675"/>
          </a:xfrm>
          <a:noFill/>
        </p:spPr>
        <p:txBody>
          <a:bodyPr vert="horz" lIns="91440" tIns="45720" rIns="91440" bIns="45720" rtlCol="0">
            <a:noAutofit/>
          </a:bodyPr>
          <a:lstStyle/>
          <a:p>
            <a:pPr algn="ctr"/>
            <a:r>
              <a:rPr lang="en-US" sz="3200" b="1" dirty="0">
                <a:solidFill>
                  <a:srgbClr val="080808"/>
                </a:solidFill>
                <a:latin typeface="Arial Unicode MS" panose="020B0604020202020204" pitchFamily="34" charset="-128"/>
                <a:ea typeface="Arial Unicode MS" panose="020B0604020202020204" pitchFamily="34" charset="-128"/>
                <a:cs typeface="Arial Unicode MS" panose="020B0604020202020204" pitchFamily="34" charset="-128"/>
              </a:rPr>
              <a:t>Psalm 119:130</a:t>
            </a:r>
          </a:p>
        </p:txBody>
      </p:sp>
    </p:spTree>
    <p:extLst>
      <p:ext uri="{BB962C8B-B14F-4D97-AF65-F5344CB8AC3E}">
        <p14:creationId xmlns:p14="http://schemas.microsoft.com/office/powerpoint/2010/main" val="302470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346D-77CB-4329-9401-DC07028837DD}"/>
              </a:ext>
            </a:extLst>
          </p:cNvPr>
          <p:cNvSpPr>
            <a:spLocks noGrp="1"/>
          </p:cNvSpPr>
          <p:nvPr>
            <p:ph type="title"/>
          </p:nvPr>
        </p:nvSpPr>
        <p:spPr>
          <a:xfrm>
            <a:off x="831850" y="768351"/>
            <a:ext cx="10515600" cy="1245980"/>
          </a:xfrm>
        </p:spPr>
        <p:txBody>
          <a:bodyPr>
            <a:normAutofit/>
          </a:bodyPr>
          <a:lstStyle/>
          <a:p>
            <a:pPr algn="ctr"/>
            <a:r>
              <a:rPr lang="en-US" sz="8000" b="1" dirty="0">
                <a:latin typeface="Vivaldi" panose="03020602050506090804" pitchFamily="66" charset="0"/>
              </a:rPr>
              <a:t>6. A Fire That Consumes </a:t>
            </a:r>
            <a:endParaRPr lang="en-US" sz="8000" dirty="0">
              <a:latin typeface="Vivaldi" panose="03020602050506090804" pitchFamily="66" charset="0"/>
            </a:endParaRPr>
          </a:p>
        </p:txBody>
      </p:sp>
      <p:sp>
        <p:nvSpPr>
          <p:cNvPr id="3" name="Text Placeholder 2">
            <a:extLst>
              <a:ext uri="{FF2B5EF4-FFF2-40B4-BE49-F238E27FC236}">
                <a16:creationId xmlns:a16="http://schemas.microsoft.com/office/drawing/2014/main" id="{D196C8C7-80D0-4C54-9B4E-3C3653B535B7}"/>
              </a:ext>
            </a:extLst>
          </p:cNvPr>
          <p:cNvSpPr>
            <a:spLocks noGrp="1"/>
          </p:cNvSpPr>
          <p:nvPr>
            <p:ph type="body" idx="1"/>
          </p:nvPr>
        </p:nvSpPr>
        <p:spPr>
          <a:xfrm>
            <a:off x="636103" y="4651034"/>
            <a:ext cx="10986053" cy="1655004"/>
          </a:xfrm>
        </p:spPr>
        <p:txBody>
          <a:bodyPr>
            <a:noAutofit/>
          </a:bodyPr>
          <a:lstStyle/>
          <a:p>
            <a:pPr algn="ctr"/>
            <a:r>
              <a:rPr lang="en-US" sz="4800" b="1" dirty="0">
                <a:solidFill>
                  <a:schemeClr val="tx1"/>
                </a:solidFill>
                <a:latin typeface="Vivaldi" panose="03020602050506090804" pitchFamily="66" charset="0"/>
                <a:ea typeface="Arial Unicode MS" panose="020B0604020202020204" pitchFamily="34" charset="-128"/>
                <a:cs typeface="Arial Unicode MS" panose="020B0604020202020204" pitchFamily="34" charset="-128"/>
              </a:rPr>
              <a:t>Jeremiah 23:29</a:t>
            </a:r>
          </a:p>
          <a:p>
            <a:pPr algn="ctr"/>
            <a: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“Is not My Word like fire?” </a:t>
            </a:r>
          </a:p>
        </p:txBody>
      </p:sp>
      <p:pic>
        <p:nvPicPr>
          <p:cNvPr id="4" name="Picture 3">
            <a:extLst>
              <a:ext uri="{FF2B5EF4-FFF2-40B4-BE49-F238E27FC236}">
                <a16:creationId xmlns:a16="http://schemas.microsoft.com/office/drawing/2014/main" id="{E06DAAF7-512A-42FD-9E71-0C65AA36706D}"/>
              </a:ext>
            </a:extLst>
          </p:cNvPr>
          <p:cNvPicPr>
            <a:picLocks noChangeAspect="1"/>
          </p:cNvPicPr>
          <p:nvPr/>
        </p:nvPicPr>
        <p:blipFill>
          <a:blip r:embed="rId2"/>
          <a:stretch>
            <a:fillRect/>
          </a:stretch>
        </p:blipFill>
        <p:spPr>
          <a:xfrm>
            <a:off x="3130688" y="2372139"/>
            <a:ext cx="5930624" cy="2040835"/>
          </a:xfrm>
          <a:prstGeom prst="rect">
            <a:avLst/>
          </a:prstGeom>
        </p:spPr>
      </p:pic>
    </p:spTree>
    <p:extLst>
      <p:ext uri="{BB962C8B-B14F-4D97-AF65-F5344CB8AC3E}">
        <p14:creationId xmlns:p14="http://schemas.microsoft.com/office/powerpoint/2010/main" val="189872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C627D-A61F-49EF-BC3B-CDC4B7126CF7}"/>
              </a:ext>
            </a:extLst>
          </p:cNvPr>
          <p:cNvSpPr>
            <a:spLocks noGrp="1"/>
          </p:cNvSpPr>
          <p:nvPr>
            <p:ph idx="1"/>
          </p:nvPr>
        </p:nvSpPr>
        <p:spPr>
          <a:xfrm>
            <a:off x="304800" y="759654"/>
            <a:ext cx="11516139" cy="4147523"/>
          </a:xfrm>
        </p:spPr>
        <p:txBody>
          <a:bodyPr>
            <a:normAutofit/>
          </a:bodyPr>
          <a:lstStyle/>
          <a:p>
            <a:pPr marL="0" indent="0" algn="ctr">
              <a:buNone/>
            </a:pPr>
            <a:r>
              <a:rPr lang="en-US" sz="4000" b="1" dirty="0">
                <a:latin typeface="Arial Unicode MS" panose="020B0604020202020204" pitchFamily="34" charset="-128"/>
                <a:ea typeface="Arial Unicode MS" panose="020B0604020202020204" pitchFamily="34" charset="-128"/>
                <a:cs typeface="Arial Unicode MS" panose="020B0604020202020204" pitchFamily="34" charset="-128"/>
              </a:rPr>
              <a:t>“The message that we preach will cause people to either be blessed or to be burned. It will cause them to either be on fire or in the fire. They will either be on fire for God, or they will be in the fire of God, and there is no mediating position in between.”</a:t>
            </a:r>
          </a:p>
          <a:p>
            <a:endParaRPr lang="en-US" sz="2000" dirty="0"/>
          </a:p>
        </p:txBody>
      </p:sp>
      <p:pic>
        <p:nvPicPr>
          <p:cNvPr id="4" name="Picture 3">
            <a:extLst>
              <a:ext uri="{FF2B5EF4-FFF2-40B4-BE49-F238E27FC236}">
                <a16:creationId xmlns:a16="http://schemas.microsoft.com/office/drawing/2014/main" id="{AECEB830-5FDD-4C86-91C0-F63C33A77BBC}"/>
              </a:ext>
            </a:extLst>
          </p:cNvPr>
          <p:cNvPicPr>
            <a:picLocks noChangeAspect="1"/>
          </p:cNvPicPr>
          <p:nvPr/>
        </p:nvPicPr>
        <p:blipFill>
          <a:blip r:embed="rId2"/>
          <a:stretch>
            <a:fillRect/>
          </a:stretch>
        </p:blipFill>
        <p:spPr>
          <a:xfrm>
            <a:off x="3202133" y="4748152"/>
            <a:ext cx="5487572" cy="1771700"/>
          </a:xfrm>
          <a:prstGeom prst="rect">
            <a:avLst/>
          </a:prstGeom>
        </p:spPr>
      </p:pic>
    </p:spTree>
    <p:extLst>
      <p:ext uri="{BB962C8B-B14F-4D97-AF65-F5344CB8AC3E}">
        <p14:creationId xmlns:p14="http://schemas.microsoft.com/office/powerpoint/2010/main" val="1366608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E566-89EF-401D-BB3C-627A068467B4}"/>
              </a:ext>
            </a:extLst>
          </p:cNvPr>
          <p:cNvSpPr>
            <a:spLocks noGrp="1"/>
          </p:cNvSpPr>
          <p:nvPr>
            <p:ph type="title"/>
          </p:nvPr>
        </p:nvSpPr>
        <p:spPr>
          <a:xfrm>
            <a:off x="437321" y="649359"/>
            <a:ext cx="11198087" cy="1166190"/>
          </a:xfrm>
        </p:spPr>
        <p:txBody>
          <a:bodyPr>
            <a:normAutofit fontScale="90000"/>
          </a:bodyPr>
          <a:lstStyle/>
          <a:p>
            <a:pPr algn="ctr"/>
            <a:r>
              <a:rPr lang="en-US" sz="8000" b="1" dirty="0">
                <a:latin typeface="Vivaldi" panose="03020602050506090804" pitchFamily="66" charset="0"/>
              </a:rPr>
              <a:t>7. A Hammer that Shatters </a:t>
            </a:r>
            <a:endParaRPr lang="en-US" sz="8000" dirty="0">
              <a:latin typeface="Vivaldi" panose="03020602050506090804" pitchFamily="66" charset="0"/>
            </a:endParaRPr>
          </a:p>
        </p:txBody>
      </p:sp>
      <p:sp>
        <p:nvSpPr>
          <p:cNvPr id="3" name="Text Placeholder 2">
            <a:extLst>
              <a:ext uri="{FF2B5EF4-FFF2-40B4-BE49-F238E27FC236}">
                <a16:creationId xmlns:a16="http://schemas.microsoft.com/office/drawing/2014/main" id="{94425241-B827-41EF-9366-C1AAB005977F}"/>
              </a:ext>
            </a:extLst>
          </p:cNvPr>
          <p:cNvSpPr>
            <a:spLocks noGrp="1"/>
          </p:cNvSpPr>
          <p:nvPr>
            <p:ph type="body" idx="1"/>
          </p:nvPr>
        </p:nvSpPr>
        <p:spPr>
          <a:xfrm>
            <a:off x="530087" y="4576210"/>
            <a:ext cx="11105321" cy="1742834"/>
          </a:xfrm>
        </p:spPr>
        <p:txBody>
          <a:bodyPr>
            <a:normAutofit/>
          </a:bodyPr>
          <a:lstStyle/>
          <a:p>
            <a:pPr algn="ctr"/>
            <a:r>
              <a:rPr lang="en-US" sz="4800" b="1" dirty="0">
                <a:solidFill>
                  <a:schemeClr val="tx1"/>
                </a:solidFill>
                <a:latin typeface="Vivaldi" panose="03020602050506090804" pitchFamily="66" charset="0"/>
                <a:ea typeface="Arial Unicode MS" panose="020B0604020202020204" pitchFamily="34" charset="-128"/>
                <a:cs typeface="Arial Unicode MS" panose="020B0604020202020204" pitchFamily="34" charset="-128"/>
              </a:rPr>
              <a:t>Jeremiah 23:29</a:t>
            </a:r>
          </a:p>
          <a:p>
            <a:pPr algn="ctr"/>
            <a:r>
              <a:rPr lang="en-US" sz="4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…and like a hammer which shatters a rock? </a:t>
            </a:r>
          </a:p>
          <a:p>
            <a:endParaRPr lang="en-US" dirty="0"/>
          </a:p>
        </p:txBody>
      </p:sp>
      <p:pic>
        <p:nvPicPr>
          <p:cNvPr id="4" name="Picture 3">
            <a:extLst>
              <a:ext uri="{FF2B5EF4-FFF2-40B4-BE49-F238E27FC236}">
                <a16:creationId xmlns:a16="http://schemas.microsoft.com/office/drawing/2014/main" id="{1CBA288A-35DC-440A-BE28-C73D7D05366B}"/>
              </a:ext>
            </a:extLst>
          </p:cNvPr>
          <p:cNvPicPr>
            <a:picLocks noChangeAspect="1"/>
          </p:cNvPicPr>
          <p:nvPr/>
        </p:nvPicPr>
        <p:blipFill>
          <a:blip r:embed="rId2"/>
          <a:stretch>
            <a:fillRect/>
          </a:stretch>
        </p:blipFill>
        <p:spPr>
          <a:xfrm>
            <a:off x="2915479" y="2531165"/>
            <a:ext cx="5930624" cy="1742834"/>
          </a:xfrm>
          <a:prstGeom prst="rect">
            <a:avLst/>
          </a:prstGeom>
        </p:spPr>
      </p:pic>
    </p:spTree>
    <p:extLst>
      <p:ext uri="{BB962C8B-B14F-4D97-AF65-F5344CB8AC3E}">
        <p14:creationId xmlns:p14="http://schemas.microsoft.com/office/powerpoint/2010/main" val="3967332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ECE47A-D51E-44AC-9DC0-32D7B09E4332}"/>
              </a:ext>
            </a:extLst>
          </p:cNvPr>
          <p:cNvPicPr>
            <a:picLocks noChangeAspect="1"/>
          </p:cNvPicPr>
          <p:nvPr/>
        </p:nvPicPr>
        <p:blipFill rotWithShape="1">
          <a:blip r:embed="rId2">
            <a:alphaModFix amt="50000"/>
          </a:blip>
          <a:srcRect t="17241" b="642"/>
          <a:stretch/>
        </p:blipFill>
        <p:spPr>
          <a:xfrm>
            <a:off x="20" y="1"/>
            <a:ext cx="12191980" cy="6857999"/>
          </a:xfrm>
          <a:prstGeom prst="rect">
            <a:avLst/>
          </a:prstGeom>
        </p:spPr>
      </p:pic>
      <p:sp>
        <p:nvSpPr>
          <p:cNvPr id="2" name="Title 1">
            <a:extLst>
              <a:ext uri="{FF2B5EF4-FFF2-40B4-BE49-F238E27FC236}">
                <a16:creationId xmlns:a16="http://schemas.microsoft.com/office/drawing/2014/main" id="{A54E8BC9-2898-41E1-8E07-843469798C58}"/>
              </a:ext>
            </a:extLst>
          </p:cNvPr>
          <p:cNvSpPr>
            <a:spLocks noGrp="1"/>
          </p:cNvSpPr>
          <p:nvPr>
            <p:ph type="title"/>
          </p:nvPr>
        </p:nvSpPr>
        <p:spPr>
          <a:xfrm>
            <a:off x="649357" y="821635"/>
            <a:ext cx="11025808" cy="4452729"/>
          </a:xfrm>
        </p:spPr>
        <p:txBody>
          <a:bodyPr vert="horz" lIns="91440" tIns="45720" rIns="91440" bIns="45720" rtlCol="0" anchor="b">
            <a:normAutofit/>
          </a:bodyPr>
          <a:lstStyle/>
          <a:p>
            <a:pPr algn="ctr"/>
            <a:r>
              <a:rPr lang="en-US" sz="7200" dirty="0">
                <a:solidFill>
                  <a:srgbClr val="FFFFFF"/>
                </a:solidFill>
                <a:latin typeface="Vivaldi" panose="03020602050506090804" pitchFamily="66" charset="0"/>
              </a:rPr>
              <a:t>“</a:t>
            </a:r>
            <a:r>
              <a:rPr lang="en-US" sz="7200" b="1" dirty="0">
                <a:solidFill>
                  <a:srgbClr val="FFFFFF"/>
                </a:solidFill>
                <a:latin typeface="Vivaldi" panose="03020602050506090804" pitchFamily="66" charset="0"/>
              </a:rPr>
              <a:t>People are like a rock, they are hard-headed, hard-hearted, and their foreheads are like flint.”</a:t>
            </a:r>
            <a:br>
              <a:rPr lang="en-US" sz="5100" b="1" dirty="0">
                <a:solidFill>
                  <a:srgbClr val="FFFFFF"/>
                </a:solidFill>
              </a:rPr>
            </a:br>
            <a:endParaRPr lang="en-US" sz="5100" b="1" dirty="0">
              <a:solidFill>
                <a:srgbClr val="FFFFFF"/>
              </a:solidFill>
            </a:endParaRPr>
          </a:p>
        </p:txBody>
      </p:sp>
    </p:spTree>
    <p:extLst>
      <p:ext uri="{BB962C8B-B14F-4D97-AF65-F5344CB8AC3E}">
        <p14:creationId xmlns:p14="http://schemas.microsoft.com/office/powerpoint/2010/main" val="268882999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automatically generated">
            <a:extLst>
              <a:ext uri="{FF2B5EF4-FFF2-40B4-BE49-F238E27FC236}">
                <a16:creationId xmlns:a16="http://schemas.microsoft.com/office/drawing/2014/main" id="{FA70DF69-7CBF-4701-9AC0-76C53F3A6A20}"/>
              </a:ext>
            </a:extLst>
          </p:cNvPr>
          <p:cNvPicPr>
            <a:picLocks noChangeAspect="1"/>
          </p:cNvPicPr>
          <p:nvPr/>
        </p:nvPicPr>
        <p:blipFill rotWithShape="1">
          <a:blip r:embed="rId2">
            <a:alphaModFix amt="35000"/>
          </a:blip>
          <a:srcRect l="10030" r="641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78877016-AE93-4195-86E9-FE423EDDDF3E}"/>
              </a:ext>
            </a:extLst>
          </p:cNvPr>
          <p:cNvSpPr>
            <a:spLocks noGrp="1"/>
          </p:cNvSpPr>
          <p:nvPr>
            <p:ph type="title"/>
          </p:nvPr>
        </p:nvSpPr>
        <p:spPr>
          <a:xfrm>
            <a:off x="838200" y="365125"/>
            <a:ext cx="10515600" cy="1325563"/>
          </a:xfrm>
        </p:spPr>
        <p:txBody>
          <a:bodyPr>
            <a:normAutofit/>
          </a:bodyPr>
          <a:lstStyle/>
          <a:p>
            <a:pPr algn="ctr"/>
            <a:r>
              <a:rPr lang="en-US" sz="7200" b="1" dirty="0">
                <a:latin typeface="Vivaldi" panose="03020602050506090804" pitchFamily="66" charset="0"/>
              </a:rPr>
              <a:t>The Word Charge:</a:t>
            </a:r>
          </a:p>
        </p:txBody>
      </p:sp>
      <p:sp>
        <p:nvSpPr>
          <p:cNvPr id="3" name="Content Placeholder 2">
            <a:extLst>
              <a:ext uri="{FF2B5EF4-FFF2-40B4-BE49-F238E27FC236}">
                <a16:creationId xmlns:a16="http://schemas.microsoft.com/office/drawing/2014/main" id="{7F557056-3C58-4AC2-AB75-22BDEF62AAC7}"/>
              </a:ext>
            </a:extLst>
          </p:cNvPr>
          <p:cNvSpPr>
            <a:spLocks noGrp="1"/>
          </p:cNvSpPr>
          <p:nvPr>
            <p:ph idx="1"/>
          </p:nvPr>
        </p:nvSpPr>
        <p:spPr>
          <a:xfrm>
            <a:off x="371061" y="1825625"/>
            <a:ext cx="11449878" cy="4351338"/>
          </a:xfrm>
        </p:spPr>
        <p:txBody>
          <a:bodyPr>
            <a:normAutofit/>
          </a:bodyPr>
          <a:lstStyle/>
          <a:p>
            <a:pPr marL="0" indent="0" algn="ctr">
              <a:buNone/>
            </a:pPr>
            <a:r>
              <a:rPr lang="en-US" sz="7200" b="1" dirty="0">
                <a:solidFill>
                  <a:srgbClr val="FFFFFF"/>
                </a:solidFill>
                <a:latin typeface="Vivaldi" panose="03020602050506090804" pitchFamily="66" charset="0"/>
              </a:rPr>
              <a:t>Use the sword, face the mirror, scatter the seed, drink the milk, turn on the  lamp, fan the flame, and swing the hammer.</a:t>
            </a:r>
          </a:p>
        </p:txBody>
      </p:sp>
    </p:spTree>
    <p:extLst>
      <p:ext uri="{BB962C8B-B14F-4D97-AF65-F5344CB8AC3E}">
        <p14:creationId xmlns:p14="http://schemas.microsoft.com/office/powerpoint/2010/main" val="34081931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55F40-1192-4022-8016-CEA7414F21DD}"/>
              </a:ext>
            </a:extLst>
          </p:cNvPr>
          <p:cNvSpPr>
            <a:spLocks noGrp="1"/>
          </p:cNvSpPr>
          <p:nvPr>
            <p:ph idx="1"/>
          </p:nvPr>
        </p:nvSpPr>
        <p:spPr>
          <a:xfrm>
            <a:off x="993913" y="516835"/>
            <a:ext cx="10482471" cy="5660128"/>
          </a:xfrm>
        </p:spPr>
        <p:txBody>
          <a:bodyPr>
            <a:normAutofit/>
          </a:bodyPr>
          <a:lstStyle/>
          <a:p>
            <a:pPr marL="0" indent="0">
              <a:buNone/>
            </a:pPr>
            <a:r>
              <a:rPr lang="en-US" sz="6000" b="1" dirty="0">
                <a:latin typeface="Vivaldi" panose="03020602050506090804" pitchFamily="66" charset="0"/>
              </a:rPr>
              <a:t>1. </a:t>
            </a:r>
            <a:r>
              <a:rPr lang="en-US" sz="6000" b="1" dirty="0">
                <a:latin typeface="Vivaldi" panose="03020602050506090804" pitchFamily="66" charset="0"/>
                <a:ea typeface="Arial Unicode MS" panose="020B0604020202020204" pitchFamily="34" charset="-128"/>
                <a:cs typeface="Arial Unicode MS" panose="020B0604020202020204" pitchFamily="34" charset="-128"/>
              </a:rPr>
              <a:t>All Scripture is Given by Inspiration from God.</a:t>
            </a:r>
          </a:p>
          <a:p>
            <a:pPr marL="0" indent="0">
              <a:buNone/>
            </a:pPr>
            <a:r>
              <a:rPr lang="en-US" sz="6000" b="1" dirty="0">
                <a:latin typeface="Vivaldi" panose="03020602050506090804" pitchFamily="66" charset="0"/>
                <a:ea typeface="Arial Unicode MS" panose="020B0604020202020204" pitchFamily="34" charset="-128"/>
                <a:cs typeface="Arial Unicode MS" panose="020B0604020202020204" pitchFamily="34" charset="-128"/>
              </a:rPr>
              <a:t>2. The Word of God is Living and Powerful.</a:t>
            </a:r>
          </a:p>
          <a:p>
            <a:pPr marL="0" indent="0">
              <a:buNone/>
            </a:pPr>
            <a:r>
              <a:rPr lang="en-US" sz="6000" b="1" dirty="0">
                <a:latin typeface="Vivaldi" panose="03020602050506090804" pitchFamily="66" charset="0"/>
                <a:ea typeface="Arial Unicode MS" panose="020B0604020202020204" pitchFamily="34" charset="-128"/>
                <a:cs typeface="Arial Unicode MS" panose="020B0604020202020204" pitchFamily="34" charset="-128"/>
              </a:rPr>
              <a:t>3. The Word of God is Pure.</a:t>
            </a:r>
          </a:p>
          <a:p>
            <a:pPr marL="0" indent="0">
              <a:buNone/>
            </a:pPr>
            <a:r>
              <a:rPr lang="en-US" sz="6000" b="1" dirty="0">
                <a:latin typeface="Vivaldi" panose="03020602050506090804" pitchFamily="66" charset="0"/>
                <a:ea typeface="Arial Unicode MS" panose="020B0604020202020204" pitchFamily="34" charset="-128"/>
                <a:cs typeface="Arial Unicode MS" panose="020B0604020202020204" pitchFamily="34" charset="-128"/>
              </a:rPr>
              <a:t>4. The Word of God Sanctifies.</a:t>
            </a:r>
          </a:p>
          <a:p>
            <a:endParaRPr lang="en-US" dirty="0"/>
          </a:p>
        </p:txBody>
      </p:sp>
      <p:pic>
        <p:nvPicPr>
          <p:cNvPr id="5" name="Picture 4">
            <a:extLst>
              <a:ext uri="{FF2B5EF4-FFF2-40B4-BE49-F238E27FC236}">
                <a16:creationId xmlns:a16="http://schemas.microsoft.com/office/drawing/2014/main" id="{9573E398-6189-4A27-9832-8C00FCC8C653}"/>
              </a:ext>
            </a:extLst>
          </p:cNvPr>
          <p:cNvPicPr>
            <a:picLocks noChangeAspect="1"/>
          </p:cNvPicPr>
          <p:nvPr/>
        </p:nvPicPr>
        <p:blipFill>
          <a:blip r:embed="rId2"/>
          <a:stretch>
            <a:fillRect/>
          </a:stretch>
        </p:blipFill>
        <p:spPr>
          <a:xfrm>
            <a:off x="9467557" y="681038"/>
            <a:ext cx="2119531" cy="1256194"/>
          </a:xfrm>
          <a:prstGeom prst="rect">
            <a:avLst/>
          </a:prstGeom>
        </p:spPr>
      </p:pic>
    </p:spTree>
    <p:extLst>
      <p:ext uri="{BB962C8B-B14F-4D97-AF65-F5344CB8AC3E}">
        <p14:creationId xmlns:p14="http://schemas.microsoft.com/office/powerpoint/2010/main" val="24506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0C0A9-9E42-4327-842F-9D0A6569CF23}"/>
              </a:ext>
            </a:extLst>
          </p:cNvPr>
          <p:cNvSpPr>
            <a:spLocks noGrp="1"/>
          </p:cNvSpPr>
          <p:nvPr>
            <p:ph idx="1"/>
          </p:nvPr>
        </p:nvSpPr>
        <p:spPr>
          <a:xfrm>
            <a:off x="1126434" y="530087"/>
            <a:ext cx="10230679" cy="5646876"/>
          </a:xfrm>
        </p:spPr>
        <p:txBody>
          <a:bodyPr>
            <a:normAutofit/>
          </a:bodyPr>
          <a:lstStyle/>
          <a:p>
            <a:pPr marL="0" indent="0">
              <a:buNone/>
            </a:pPr>
            <a:r>
              <a:rPr lang="en-US" sz="6000" b="1" dirty="0">
                <a:latin typeface="Vivaldi" panose="03020602050506090804" pitchFamily="66" charset="0"/>
                <a:ea typeface="Arial Unicode MS" panose="020B0604020202020204" pitchFamily="34" charset="-128"/>
                <a:cs typeface="Arial Unicode MS" panose="020B0604020202020204" pitchFamily="34" charset="-128"/>
              </a:rPr>
              <a:t>5. The Word of God will Give you Knowledge and Wisdom.</a:t>
            </a:r>
          </a:p>
          <a:p>
            <a:pPr marL="0" indent="0">
              <a:buNone/>
            </a:pPr>
            <a:r>
              <a:rPr lang="en-US" sz="6000" b="1" dirty="0">
                <a:latin typeface="Vivaldi" panose="03020602050506090804" pitchFamily="66" charset="0"/>
                <a:ea typeface="Arial Unicode MS" panose="020B0604020202020204" pitchFamily="34" charset="-128"/>
                <a:cs typeface="Arial Unicode MS" panose="020B0604020202020204" pitchFamily="34" charset="-128"/>
              </a:rPr>
              <a:t>6. The Word of God is Medicine.</a:t>
            </a:r>
          </a:p>
          <a:p>
            <a:pPr marL="0" indent="0">
              <a:buNone/>
            </a:pPr>
            <a:r>
              <a:rPr lang="en-US" sz="6000" b="1" dirty="0">
                <a:latin typeface="Vivaldi" panose="03020602050506090804" pitchFamily="66" charset="0"/>
                <a:ea typeface="Arial Unicode MS" panose="020B0604020202020204" pitchFamily="34" charset="-128"/>
                <a:cs typeface="Arial Unicode MS" panose="020B0604020202020204" pitchFamily="34" charset="-128"/>
              </a:rPr>
              <a:t>7. The Word of God will Stand Forever.</a:t>
            </a:r>
          </a:p>
          <a:p>
            <a:pPr marL="0" indent="0">
              <a:buNone/>
            </a:pPr>
            <a:endParaRPr lang="en-US" dirty="0"/>
          </a:p>
        </p:txBody>
      </p:sp>
      <p:pic>
        <p:nvPicPr>
          <p:cNvPr id="5" name="Picture 4">
            <a:extLst>
              <a:ext uri="{FF2B5EF4-FFF2-40B4-BE49-F238E27FC236}">
                <a16:creationId xmlns:a16="http://schemas.microsoft.com/office/drawing/2014/main" id="{0065AB61-A75F-4461-8B09-1AA3806FEA57}"/>
              </a:ext>
            </a:extLst>
          </p:cNvPr>
          <p:cNvPicPr>
            <a:picLocks noChangeAspect="1"/>
          </p:cNvPicPr>
          <p:nvPr/>
        </p:nvPicPr>
        <p:blipFill>
          <a:blip r:embed="rId2"/>
          <a:stretch>
            <a:fillRect/>
          </a:stretch>
        </p:blipFill>
        <p:spPr>
          <a:xfrm>
            <a:off x="7606749" y="5266290"/>
            <a:ext cx="3665244" cy="1256194"/>
          </a:xfrm>
          <a:prstGeom prst="rect">
            <a:avLst/>
          </a:prstGeom>
        </p:spPr>
      </p:pic>
    </p:spTree>
    <p:extLst>
      <p:ext uri="{BB962C8B-B14F-4D97-AF65-F5344CB8AC3E}">
        <p14:creationId xmlns:p14="http://schemas.microsoft.com/office/powerpoint/2010/main" val="163539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31D32-8FDC-4460-8FFC-3D1953DFF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912AFB44-30A8-48CE-A9D7-1BAFCB70FF2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241" r="6204" b="1"/>
          <a:stretch/>
        </p:blipFill>
        <p:spPr>
          <a:xfrm>
            <a:off x="20" y="0"/>
            <a:ext cx="12191980" cy="6857990"/>
          </a:xfrm>
          <a:prstGeom prst="rect">
            <a:avLst/>
          </a:prstGeom>
        </p:spPr>
      </p:pic>
      <p:sp>
        <p:nvSpPr>
          <p:cNvPr id="11" name="Rectangle 10">
            <a:extLst>
              <a:ext uri="{FF2B5EF4-FFF2-40B4-BE49-F238E27FC236}">
                <a16:creationId xmlns:a16="http://schemas.microsoft.com/office/drawing/2014/main" id="{F59A8478-804D-4DD9-9061-081FACB3C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7E1D97-432A-47D5-AE33-17BB811BB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30DE9-2BAE-4AA1-9CA0-527DAEDB0689}"/>
              </a:ext>
            </a:extLst>
          </p:cNvPr>
          <p:cNvSpPr>
            <a:spLocks noGrp="1"/>
          </p:cNvSpPr>
          <p:nvPr>
            <p:ph type="title"/>
          </p:nvPr>
        </p:nvSpPr>
        <p:spPr>
          <a:xfrm>
            <a:off x="6268278" y="891540"/>
            <a:ext cx="5605669" cy="3508182"/>
          </a:xfrm>
        </p:spPr>
        <p:txBody>
          <a:bodyPr vert="horz" lIns="91440" tIns="45720" rIns="91440" bIns="45720" rtlCol="0" anchor="b">
            <a:noAutofit/>
          </a:bodyPr>
          <a:lstStyle/>
          <a:p>
            <a:pPr algn="ctr"/>
            <a:r>
              <a:rPr lang="en-US" b="1" dirty="0">
                <a:solidFill>
                  <a:schemeClr val="accent2">
                    <a:lumMod val="75000"/>
                  </a:schemeClr>
                </a:solidFill>
                <a:latin typeface="Vivaldi" panose="03020602050506090804" pitchFamily="66" charset="0"/>
              </a:rPr>
              <a:t>“You can't do the will of God if you don't know the Word of God.”</a:t>
            </a:r>
          </a:p>
        </p:txBody>
      </p:sp>
      <p:sp>
        <p:nvSpPr>
          <p:cNvPr id="3" name="Text Placeholder 2">
            <a:extLst>
              <a:ext uri="{FF2B5EF4-FFF2-40B4-BE49-F238E27FC236}">
                <a16:creationId xmlns:a16="http://schemas.microsoft.com/office/drawing/2014/main" id="{EBFB4728-0B97-4EBB-A814-E230BFB3F4ED}"/>
              </a:ext>
            </a:extLst>
          </p:cNvPr>
          <p:cNvSpPr>
            <a:spLocks noGrp="1"/>
          </p:cNvSpPr>
          <p:nvPr>
            <p:ph type="body" idx="1"/>
          </p:nvPr>
        </p:nvSpPr>
        <p:spPr>
          <a:xfrm>
            <a:off x="6409944" y="4969565"/>
            <a:ext cx="5160998" cy="1696278"/>
          </a:xfrm>
        </p:spPr>
        <p:txBody>
          <a:bodyPr vert="horz" lIns="91440" tIns="45720" rIns="91440" bIns="45720" rtlCol="0">
            <a:normAutofit/>
          </a:bodyPr>
          <a:lstStyle/>
          <a:p>
            <a:pPr algn="ctr"/>
            <a:r>
              <a:rPr lang="en-US" sz="3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Jack </a:t>
            </a:r>
            <a:r>
              <a:rPr lang="en-US" sz="3600" b="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Wyrtzen</a:t>
            </a:r>
            <a:endParaRPr lang="en-US" sz="3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5105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A201B-DDCE-4175-97CC-53E871BA492E}"/>
              </a:ext>
            </a:extLst>
          </p:cNvPr>
          <p:cNvPicPr>
            <a:picLocks noChangeAspect="1"/>
          </p:cNvPicPr>
          <p:nvPr/>
        </p:nvPicPr>
        <p:blipFill>
          <a:blip r:embed="rId2"/>
          <a:stretch>
            <a:fillRect/>
          </a:stretch>
        </p:blipFill>
        <p:spPr>
          <a:xfrm>
            <a:off x="1737356" y="350177"/>
            <a:ext cx="8533080" cy="3797754"/>
          </a:xfrm>
          <a:prstGeom prst="rect">
            <a:avLst/>
          </a:prstGeom>
        </p:spPr>
      </p:pic>
      <p:sp>
        <p:nvSpPr>
          <p:cNvPr id="3" name="Rectangle 2">
            <a:extLst>
              <a:ext uri="{FF2B5EF4-FFF2-40B4-BE49-F238E27FC236}">
                <a16:creationId xmlns:a16="http://schemas.microsoft.com/office/drawing/2014/main" id="{069D9E45-41A6-4B8F-9860-C51B4D2F793C}"/>
              </a:ext>
            </a:extLst>
          </p:cNvPr>
          <p:cNvSpPr/>
          <p:nvPr/>
        </p:nvSpPr>
        <p:spPr>
          <a:xfrm rot="10800000" flipV="1">
            <a:off x="954156" y="3824165"/>
            <a:ext cx="10667999" cy="2554545"/>
          </a:xfrm>
          <a:prstGeom prst="rect">
            <a:avLst/>
          </a:prstGeom>
          <a:noFill/>
        </p:spPr>
        <p:txBody>
          <a:bodyPr wrap="square" lIns="91440" tIns="45720" rIns="91440" bIns="45720">
            <a:spAutoFit/>
          </a:bodyPr>
          <a:lstStyle/>
          <a:p>
            <a:pPr algn="ctr"/>
            <a:r>
              <a:rPr lang="en-US" sz="8000" b="1" cap="none" spc="0" dirty="0">
                <a:ln w="0"/>
                <a:solidFill>
                  <a:schemeClr val="tx1"/>
                </a:solidFill>
                <a:effectLst>
                  <a:outerShdw blurRad="38100" dist="19050" dir="2700000" algn="tl" rotWithShape="0">
                    <a:schemeClr val="dk1">
                      <a:alpha val="40000"/>
                    </a:schemeClr>
                  </a:outerShdw>
                </a:effectLst>
                <a:latin typeface="Vivaldi" panose="03020602050506090804" pitchFamily="66" charset="0"/>
              </a:rPr>
              <a:t>Seven Analogies for the Word of God</a:t>
            </a:r>
          </a:p>
        </p:txBody>
      </p:sp>
    </p:spTree>
    <p:extLst>
      <p:ext uri="{BB962C8B-B14F-4D97-AF65-F5344CB8AC3E}">
        <p14:creationId xmlns:p14="http://schemas.microsoft.com/office/powerpoint/2010/main" val="378447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6180-FF93-43A7-B795-ECF8C7815226}"/>
              </a:ext>
            </a:extLst>
          </p:cNvPr>
          <p:cNvSpPr>
            <a:spLocks noGrp="1"/>
          </p:cNvSpPr>
          <p:nvPr>
            <p:ph type="title"/>
          </p:nvPr>
        </p:nvSpPr>
        <p:spPr>
          <a:xfrm>
            <a:off x="397565" y="581892"/>
            <a:ext cx="10853531" cy="1458943"/>
          </a:xfrm>
        </p:spPr>
        <p:txBody>
          <a:bodyPr vert="horz" lIns="91440" tIns="45720" rIns="91440" bIns="45720" rtlCol="0" anchor="b">
            <a:normAutofit/>
          </a:bodyPr>
          <a:lstStyle/>
          <a:p>
            <a:pPr algn="ctr"/>
            <a:r>
              <a:rPr lang="en-US" sz="7200" b="1" kern="1200" dirty="0">
                <a:solidFill>
                  <a:schemeClr val="tx1"/>
                </a:solidFill>
                <a:latin typeface="Vivaldi" panose="03020602050506090804" pitchFamily="66" charset="0"/>
              </a:rPr>
              <a:t>1. A Sword That Pierces</a:t>
            </a:r>
          </a:p>
        </p:txBody>
      </p:sp>
      <p:sp>
        <p:nvSpPr>
          <p:cNvPr id="3" name="Text Placeholder 2">
            <a:extLst>
              <a:ext uri="{FF2B5EF4-FFF2-40B4-BE49-F238E27FC236}">
                <a16:creationId xmlns:a16="http://schemas.microsoft.com/office/drawing/2014/main" id="{A72D17CD-8401-4BC3-A607-E7C7CE2994A8}"/>
              </a:ext>
            </a:extLst>
          </p:cNvPr>
          <p:cNvSpPr>
            <a:spLocks noGrp="1"/>
          </p:cNvSpPr>
          <p:nvPr>
            <p:ph type="body" idx="1"/>
          </p:nvPr>
        </p:nvSpPr>
        <p:spPr>
          <a:xfrm>
            <a:off x="1046922" y="4962162"/>
            <a:ext cx="9607825" cy="1313946"/>
          </a:xfrm>
        </p:spPr>
        <p:txBody>
          <a:bodyPr vert="horz" lIns="91440" tIns="45720" rIns="91440" bIns="45720" rtlCol="0">
            <a:normAutofit/>
          </a:bodyPr>
          <a:lstStyle/>
          <a:p>
            <a:pPr algn="ctr"/>
            <a:r>
              <a:rPr lang="en-US" sz="6600" b="1" dirty="0">
                <a:solidFill>
                  <a:schemeClr val="tx1"/>
                </a:solidFill>
                <a:latin typeface="Vivaldi" panose="03020602050506090804" pitchFamily="66" charset="0"/>
              </a:rPr>
              <a:t>Hebrews 4:12-13</a:t>
            </a:r>
            <a:endParaRPr lang="en-US" sz="6600" kern="1200" dirty="0">
              <a:solidFill>
                <a:schemeClr val="tx1"/>
              </a:solidFill>
              <a:latin typeface="Vivaldi" panose="03020602050506090804" pitchFamily="66" charset="0"/>
            </a:endParaRPr>
          </a:p>
        </p:txBody>
      </p:sp>
      <p:pic>
        <p:nvPicPr>
          <p:cNvPr id="4" name="Picture 3">
            <a:extLst>
              <a:ext uri="{FF2B5EF4-FFF2-40B4-BE49-F238E27FC236}">
                <a16:creationId xmlns:a16="http://schemas.microsoft.com/office/drawing/2014/main" id="{0D923CAA-E22E-4687-BFC9-849CC076598A}"/>
              </a:ext>
            </a:extLst>
          </p:cNvPr>
          <p:cNvPicPr>
            <a:picLocks noChangeAspect="1"/>
          </p:cNvPicPr>
          <p:nvPr/>
        </p:nvPicPr>
        <p:blipFill>
          <a:blip r:embed="rId2"/>
          <a:stretch>
            <a:fillRect/>
          </a:stretch>
        </p:blipFill>
        <p:spPr>
          <a:xfrm>
            <a:off x="2809461" y="2324980"/>
            <a:ext cx="6573078" cy="2353037"/>
          </a:xfrm>
          <a:prstGeom prst="rect">
            <a:avLst/>
          </a:prstGeom>
        </p:spPr>
      </p:pic>
    </p:spTree>
    <p:extLst>
      <p:ext uri="{BB962C8B-B14F-4D97-AF65-F5344CB8AC3E}">
        <p14:creationId xmlns:p14="http://schemas.microsoft.com/office/powerpoint/2010/main" val="142531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AC9FD-A268-46D5-A9BC-BEBB3297E82D}"/>
              </a:ext>
            </a:extLst>
          </p:cNvPr>
          <p:cNvSpPr>
            <a:spLocks noGrp="1"/>
          </p:cNvSpPr>
          <p:nvPr>
            <p:ph idx="1"/>
          </p:nvPr>
        </p:nvSpPr>
        <p:spPr>
          <a:xfrm>
            <a:off x="450166" y="703386"/>
            <a:ext cx="8370277" cy="5261316"/>
          </a:xfrm>
        </p:spPr>
        <p:txBody>
          <a:bodyPr>
            <a:normAutofit/>
          </a:bodyPr>
          <a:lstStyle/>
          <a:p>
            <a:pPr marL="0" indent="0">
              <a:buNone/>
            </a:pPr>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For the word of God is living and active and sharper than any two-edged sword and piercing as far as the division of soul and spirit, of both joints and marrow, and able to judge the thoughts and intentions of the heart. And there is no creature hidden from His sight, but all things are open and laid bare to the eyes of Him with whom we have to do. </a:t>
            </a:r>
          </a:p>
        </p:txBody>
      </p:sp>
      <p:pic>
        <p:nvPicPr>
          <p:cNvPr id="5" name="Picture 4">
            <a:extLst>
              <a:ext uri="{FF2B5EF4-FFF2-40B4-BE49-F238E27FC236}">
                <a16:creationId xmlns:a16="http://schemas.microsoft.com/office/drawing/2014/main" id="{73CE49FB-8DB1-4525-BC9A-851E4E1F7EFD}"/>
              </a:ext>
            </a:extLst>
          </p:cNvPr>
          <p:cNvPicPr>
            <a:picLocks noChangeAspect="1"/>
          </p:cNvPicPr>
          <p:nvPr/>
        </p:nvPicPr>
        <p:blipFill>
          <a:blip r:embed="rId2"/>
          <a:stretch>
            <a:fillRect/>
          </a:stretch>
        </p:blipFill>
        <p:spPr>
          <a:xfrm>
            <a:off x="9003323" y="2494144"/>
            <a:ext cx="2738511" cy="2556159"/>
          </a:xfrm>
          <a:prstGeom prst="rect">
            <a:avLst/>
          </a:prstGeom>
        </p:spPr>
      </p:pic>
    </p:spTree>
    <p:extLst>
      <p:ext uri="{BB962C8B-B14F-4D97-AF65-F5344CB8AC3E}">
        <p14:creationId xmlns:p14="http://schemas.microsoft.com/office/powerpoint/2010/main" val="249700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1048</Words>
  <Application>Microsoft Office PowerPoint</Application>
  <PresentationFormat>Widescreen</PresentationFormat>
  <Paragraphs>68</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 Unicode MS</vt:lpstr>
      <vt:lpstr>Arial</vt:lpstr>
      <vt:lpstr>Calibri</vt:lpstr>
      <vt:lpstr>Calibri Light</vt:lpstr>
      <vt:lpstr>Vivaldi</vt:lpstr>
      <vt:lpstr>Office Theme</vt:lpstr>
      <vt:lpstr>1_Office Theme</vt:lpstr>
      <vt:lpstr>PowerPoint Presentation</vt:lpstr>
      <vt:lpstr>Review Lesson One:  The Importance of God’s Word</vt:lpstr>
      <vt:lpstr>Seven Reasons Why The Word of God is Important to Your Life and Spiritual Growth.</vt:lpstr>
      <vt:lpstr>PowerPoint Presentation</vt:lpstr>
      <vt:lpstr>PowerPoint Presentation</vt:lpstr>
      <vt:lpstr>“You can't do the will of God if you don't know the Word of God.”</vt:lpstr>
      <vt:lpstr>PowerPoint Presentation</vt:lpstr>
      <vt:lpstr>1. A Sword That Pierces</vt:lpstr>
      <vt:lpstr>PowerPoint Presentation</vt:lpstr>
      <vt:lpstr>PowerPoint Presentation</vt:lpstr>
      <vt:lpstr>PowerPoint Presentation</vt:lpstr>
      <vt:lpstr>PowerPoint Presentation</vt:lpstr>
      <vt:lpstr>PowerPoint Presentation</vt:lpstr>
      <vt:lpstr>2. A Mirror that Reveals</vt:lpstr>
      <vt:lpstr>RESTORATION - Exodus 38:8 </vt:lpstr>
      <vt:lpstr>TRANSFORMATION - 2 Corinthians 3:18 </vt:lpstr>
      <vt:lpstr>EXAMINATION - James 1:23-25 </vt:lpstr>
      <vt:lpstr>3. A Seed That Reproduces</vt:lpstr>
      <vt:lpstr>PowerPoint Presentation</vt:lpstr>
      <vt:lpstr>Mark 4:13 The Sower sows the Word</vt:lpstr>
      <vt:lpstr>“I would rather speak five words out of this book than 50,000 of the philosophers”</vt:lpstr>
      <vt:lpstr> 4. Milk That Nourishes </vt:lpstr>
      <vt:lpstr>PowerPoint Presentation</vt:lpstr>
      <vt:lpstr>No one’s spiritual development will advance beyond their intake of the Word of God. </vt:lpstr>
      <vt:lpstr>5. A Lamp That Shines</vt:lpstr>
      <vt:lpstr>PowerPoint Presentation</vt:lpstr>
      <vt:lpstr>This lamp is not an option for a few of us, it is a necessity for every one of us. </vt:lpstr>
      <vt:lpstr>Isaiah Prophesied Jesus’ Ministry</vt:lpstr>
      <vt:lpstr>PowerPoint Presentation</vt:lpstr>
      <vt:lpstr>As long as I am in the world, I am the light of the world.”</vt:lpstr>
      <vt:lpstr>The unfolding of your words gives light; it imparts understanding to the simple.</vt:lpstr>
      <vt:lpstr>6. A Fire That Consumes </vt:lpstr>
      <vt:lpstr>PowerPoint Presentation</vt:lpstr>
      <vt:lpstr>7. A Hammer that Shatters </vt:lpstr>
      <vt:lpstr>“People are like a rock, they are hard-headed, hard-hearted, and their foreheads are like flint.” </vt:lpstr>
      <vt:lpstr>The Word Charge: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Wilbur Robinson</dc:creator>
  <cp:lastModifiedBy>Wilbur Robinson</cp:lastModifiedBy>
  <cp:revision>1</cp:revision>
  <dcterms:created xsi:type="dcterms:W3CDTF">2020-04-05T00:53:53Z</dcterms:created>
  <dcterms:modified xsi:type="dcterms:W3CDTF">2020-04-07T01:01:19Z</dcterms:modified>
</cp:coreProperties>
</file>